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92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02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/17/2023)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49039"/>
              </p:ext>
            </p:extLst>
          </p:nvPr>
        </p:nvGraphicFramePr>
        <p:xfrm>
          <a:off x="-1" y="1185122"/>
          <a:ext cx="12192002" cy="744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476111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803042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CBGVNV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TPTĐ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(12/9)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(13/9)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(14/9)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PCCC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CM…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6248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(15/9)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chống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GVCN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(16/9)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chống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( 17/9)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26141</TotalTime>
  <Words>443</Words>
  <Application>Microsoft Office PowerPoint</Application>
  <PresentationFormat>Widescreen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271</cp:revision>
  <dcterms:created xsi:type="dcterms:W3CDTF">2023-05-08T09:41:09Z</dcterms:created>
  <dcterms:modified xsi:type="dcterms:W3CDTF">2023-09-08T03:28:36Z</dcterms:modified>
</cp:coreProperties>
</file>