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924" y="-12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03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24/9/2033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776297"/>
              </p:ext>
            </p:extLst>
          </p:nvPr>
        </p:nvGraphicFramePr>
        <p:xfrm>
          <a:off x="-1" y="1185122"/>
          <a:ext cx="12192002" cy="854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="" xmlns:a16="http://schemas.microsoft.com/office/drawing/2014/main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="" xmlns:a16="http://schemas.microsoft.com/office/drawing/2014/main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="" xmlns:a16="http://schemas.microsoft.com/office/drawing/2014/main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="" xmlns:a16="http://schemas.microsoft.com/office/drawing/2014/main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="" xmlns:a16="http://schemas.microsoft.com/office/drawing/2014/main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18/9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CBGVNV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16/2016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T5)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VP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Giám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sát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mềm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MTTQ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huyện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BGH,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quản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mềm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HS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Theo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Nộp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NĐ 116/2016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PGD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(21/9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PCCC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(22/9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CBCCVC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(23/9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3619159"/>
                  </a:ext>
                </a:extLst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24/9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26164</TotalTime>
  <Words>514</Words>
  <Application>Microsoft Office PowerPoint</Application>
  <PresentationFormat>Widescreen</PresentationFormat>
  <Paragraphs>125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277</cp:revision>
  <dcterms:created xsi:type="dcterms:W3CDTF">2023-05-08T09:41:09Z</dcterms:created>
  <dcterms:modified xsi:type="dcterms:W3CDTF">2023-09-18T00:43:37Z</dcterms:modified>
</cp:coreProperties>
</file>