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03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924" y="5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911DC3-01BD-4414-B3E0-CB87E336527E}" type="datetimeFigureOut">
              <a:rPr lang="en-US" smtClean="0"/>
              <a:t>22/9/2023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EC093D-0CE0-48F1-82FB-42751FBB4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34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EC093D-0CE0-48F1-82FB-42751FBB4E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50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22/9/2023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346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22/9/2023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432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22/9/2023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874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22/9/2023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687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22/9/2023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249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22/9/2023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142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22/9/2023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075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22/9/2023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884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22/9/2023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093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22/9/2023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324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22/9/2023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029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6FDA-00E0-41E6-A23B-DDC5F53BEF9E}" type="datetimeFigureOut">
              <a:rPr lang="en-US" smtClean="0"/>
              <a:t>22/9/2023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456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1820" y="46349"/>
            <a:ext cx="11552349" cy="11387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  </a:t>
            </a:r>
            <a:r>
              <a:rPr lang="en-US" sz="2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PHÒNG GDĐT HUYỆN EA SÚP</a:t>
            </a:r>
            <a:r>
              <a:rPr lang="en-US" sz="2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		LỊCH CÔNG TÁC TUẦN  </a:t>
            </a:r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04</a:t>
            </a:r>
            <a:endParaRPr lang="en-US" sz="24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TH NGUYỄN TRÃI			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dirty="0" err="1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25 </a:t>
            </a:r>
            <a:r>
              <a:rPr lang="en-US" sz="2000" b="1" dirty="0" err="1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31/9/2023)</a:t>
            </a:r>
          </a:p>
          <a:p>
            <a:pPr algn="ctr"/>
            <a:endParaRPr lang="en-US" sz="2000" b="1" cap="none" spc="0" dirty="0">
              <a:ln w="13462">
                <a:noFill/>
                <a:prstDash val="solid"/>
              </a:ln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450471" y="944908"/>
            <a:ext cx="2138289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1007755"/>
              </p:ext>
            </p:extLst>
          </p:nvPr>
        </p:nvGraphicFramePr>
        <p:xfrm>
          <a:off x="-1" y="1185122"/>
          <a:ext cx="12192002" cy="76141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1318">
                  <a:extLst>
                    <a:ext uri="{9D8B030D-6E8A-4147-A177-3AD203B41FA5}">
                      <a16:colId xmlns="" xmlns:a16="http://schemas.microsoft.com/office/drawing/2014/main" val="1626542752"/>
                    </a:ext>
                  </a:extLst>
                </a:gridCol>
                <a:gridCol w="683844">
                  <a:extLst>
                    <a:ext uri="{9D8B030D-6E8A-4147-A177-3AD203B41FA5}">
                      <a16:colId xmlns="" xmlns:a16="http://schemas.microsoft.com/office/drawing/2014/main" val="3004827107"/>
                    </a:ext>
                  </a:extLst>
                </a:gridCol>
                <a:gridCol w="3499686">
                  <a:extLst>
                    <a:ext uri="{9D8B030D-6E8A-4147-A177-3AD203B41FA5}">
                      <a16:colId xmlns="" xmlns:a16="http://schemas.microsoft.com/office/drawing/2014/main" val="3501657602"/>
                    </a:ext>
                  </a:extLst>
                </a:gridCol>
                <a:gridCol w="2476111">
                  <a:extLst>
                    <a:ext uri="{9D8B030D-6E8A-4147-A177-3AD203B41FA5}">
                      <a16:colId xmlns="" xmlns:a16="http://schemas.microsoft.com/office/drawing/2014/main" val="3946759617"/>
                    </a:ext>
                  </a:extLst>
                </a:gridCol>
                <a:gridCol w="1803042">
                  <a:extLst>
                    <a:ext uri="{9D8B030D-6E8A-4147-A177-3AD203B41FA5}">
                      <a16:colId xmlns="" xmlns:a16="http://schemas.microsoft.com/office/drawing/2014/main" val="2671964723"/>
                    </a:ext>
                  </a:extLst>
                </a:gridCol>
                <a:gridCol w="3048001">
                  <a:extLst>
                    <a:ext uri="{9D8B030D-6E8A-4147-A177-3AD203B41FA5}">
                      <a16:colId xmlns="" xmlns:a16="http://schemas.microsoft.com/office/drawing/2014/main" val="1091446278"/>
                    </a:ext>
                  </a:extLst>
                </a:gridCol>
              </a:tblGrid>
              <a:tr h="573297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5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endParaRPr lang="en-US" sz="1500" b="1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lãnh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đạo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56006788"/>
                  </a:ext>
                </a:extLst>
              </a:tr>
              <a:tr h="391628">
                <a:tc rowSpan="2">
                  <a:txBody>
                    <a:bodyPr/>
                    <a:lstStyle/>
                    <a:p>
                      <a:pPr algn="ctr"/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 algn="ctr"/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(25/9)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Chào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cờ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chức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04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hồ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sơ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viên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chức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PGD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Hoàn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hồ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sơ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chuyển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đ/c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BGH, TPTĐ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vp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Đ/c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vp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923921"/>
                  </a:ext>
                </a:extLst>
              </a:tr>
              <a:tr h="3447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04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đoàn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cụm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xã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Lốp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Đ/c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37513726"/>
                  </a:ext>
                </a:extLst>
              </a:tr>
              <a:tr h="48478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(26/9)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04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93892136"/>
                  </a:ext>
                </a:extLst>
              </a:tr>
              <a:tr h="48478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04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10872557"/>
                  </a:ext>
                </a:extLst>
              </a:tr>
              <a:tr h="48478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(27/9)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33089207"/>
                  </a:ext>
                </a:extLst>
              </a:tr>
              <a:tr h="3447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96262564"/>
                  </a:ext>
                </a:extLst>
              </a:tr>
              <a:tr h="48478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(28/9)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04</a:t>
                      </a:r>
                    </a:p>
                    <a:p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78682450"/>
                  </a:ext>
                </a:extLst>
              </a:tr>
              <a:tr h="3662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68978273"/>
                  </a:ext>
                </a:extLst>
              </a:tr>
              <a:tr h="62483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(29/9)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04</a:t>
                      </a:r>
                    </a:p>
                    <a:p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huấn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BMT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Đ/c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Sơn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12682744"/>
                  </a:ext>
                </a:extLst>
              </a:tr>
              <a:tr h="28803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24885474"/>
                  </a:ext>
                </a:extLst>
              </a:tr>
              <a:tr h="24969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(30/9)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huấn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Tại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BMT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Đ/c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Sơn</a:t>
                      </a: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03619159"/>
                  </a:ext>
                </a:extLst>
              </a:tr>
              <a:tr h="28075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67671544"/>
                  </a:ext>
                </a:extLst>
              </a:tr>
              <a:tr h="28075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nhật</a:t>
                      </a: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( 31/9)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</a:tr>
              <a:tr h="28075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751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26176</TotalTime>
  <Words>447</Words>
  <Application>Microsoft Office PowerPoint</Application>
  <PresentationFormat>Widescreen</PresentationFormat>
  <Paragraphs>116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279</cp:revision>
  <dcterms:created xsi:type="dcterms:W3CDTF">2023-05-08T09:41:09Z</dcterms:created>
  <dcterms:modified xsi:type="dcterms:W3CDTF">2023-09-22T09:05:38Z</dcterms:modified>
</cp:coreProperties>
</file>