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92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22/9/2023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04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31/9/2023)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007755"/>
              </p:ext>
            </p:extLst>
          </p:nvPr>
        </p:nvGraphicFramePr>
        <p:xfrm>
          <a:off x="-1" y="1185122"/>
          <a:ext cx="12192002" cy="7614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476111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803042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(25/9)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PGD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TPTĐ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vp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Lốp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(26/9)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(27/9)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(28/9)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6248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(29/9)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BMT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(30/9)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BMT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( 31/9)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26176</TotalTime>
  <Words>447</Words>
  <Application>Microsoft Office PowerPoint</Application>
  <PresentationFormat>Widescreen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279</cp:revision>
  <dcterms:created xsi:type="dcterms:W3CDTF">2023-05-08T09:41:09Z</dcterms:created>
  <dcterms:modified xsi:type="dcterms:W3CDTF">2023-09-22T09:05:38Z</dcterms:modified>
</cp:coreProperties>
</file>