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3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924" y="-6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11DC3-01BD-4414-B3E0-CB87E336527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C093D-0CE0-48F1-82FB-42751FBB4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4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C093D-0CE0-48F1-82FB-42751FBB4E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46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3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7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8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4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4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7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8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9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2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2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6FDA-00E0-41E6-A23B-DDC5F53BEF9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5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1820" y="46349"/>
            <a:ext cx="11552349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 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PHÒNG GDĐT HUYỆN EA SÚP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		LỊCH CÔNG TÁC TUẦN 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01</a:t>
            </a:r>
            <a:endParaRPr lang="en-US" sz="2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NGUYỄN TRÃI			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/10/2023)</a:t>
            </a:r>
          </a:p>
          <a:p>
            <a:pPr algn="ctr"/>
            <a:endParaRPr lang="en-US" sz="2000" b="1" cap="none" spc="0" dirty="0">
              <a:ln w="13462">
                <a:noFill/>
                <a:prstDash val="solid"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450471" y="944908"/>
            <a:ext cx="213828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475042"/>
              </p:ext>
            </p:extLst>
          </p:nvPr>
        </p:nvGraphicFramePr>
        <p:xfrm>
          <a:off x="-1" y="1185122"/>
          <a:ext cx="12192002" cy="7781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318">
                  <a:extLst>
                    <a:ext uri="{9D8B030D-6E8A-4147-A177-3AD203B41FA5}">
                      <a16:colId xmlns:a16="http://schemas.microsoft.com/office/drawing/2014/main" xmlns="" val="1626542752"/>
                    </a:ext>
                  </a:extLst>
                </a:gridCol>
                <a:gridCol w="683844">
                  <a:extLst>
                    <a:ext uri="{9D8B030D-6E8A-4147-A177-3AD203B41FA5}">
                      <a16:colId xmlns:a16="http://schemas.microsoft.com/office/drawing/2014/main" xmlns="" val="3004827107"/>
                    </a:ext>
                  </a:extLst>
                </a:gridCol>
                <a:gridCol w="3499686">
                  <a:extLst>
                    <a:ext uri="{9D8B030D-6E8A-4147-A177-3AD203B41FA5}">
                      <a16:colId xmlns:a16="http://schemas.microsoft.com/office/drawing/2014/main" xmlns="" val="3501657602"/>
                    </a:ext>
                  </a:extLst>
                </a:gridCol>
                <a:gridCol w="2476111">
                  <a:extLst>
                    <a:ext uri="{9D8B030D-6E8A-4147-A177-3AD203B41FA5}">
                      <a16:colId xmlns:a16="http://schemas.microsoft.com/office/drawing/2014/main" xmlns="" val="3946759617"/>
                    </a:ext>
                  </a:extLst>
                </a:gridCol>
                <a:gridCol w="1803042">
                  <a:extLst>
                    <a:ext uri="{9D8B030D-6E8A-4147-A177-3AD203B41FA5}">
                      <a16:colId xmlns:a16="http://schemas.microsoft.com/office/drawing/2014/main" xmlns="" val="2671964723"/>
                    </a:ext>
                  </a:extLst>
                </a:gridCol>
                <a:gridCol w="3048001">
                  <a:extLst>
                    <a:ext uri="{9D8B030D-6E8A-4147-A177-3AD203B41FA5}">
                      <a16:colId xmlns:a16="http://schemas.microsoft.com/office/drawing/2014/main" xmlns="" val="1091446278"/>
                    </a:ext>
                  </a:extLst>
                </a:gridCol>
              </a:tblGrid>
              <a:tr h="573297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5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endParaRPr lang="en-US" sz="1500" b="1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lãnh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đạo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56006788"/>
                  </a:ext>
                </a:extLst>
              </a:tr>
              <a:tr h="391628">
                <a:tc rowSpan="2">
                  <a:txBody>
                    <a:bodyPr/>
                    <a:lstStyle/>
                    <a:p>
                      <a:pPr algn="ctr"/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(4/9)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lễ</a:t>
                      </a: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923921"/>
                  </a:ext>
                </a:extLst>
              </a:tr>
              <a:tr h="344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Chuẩn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Lễ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khai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Ký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GV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mới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CĐ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GV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7513726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(5/9)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Khai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2023-2024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3892136"/>
                  </a:ext>
                </a:extLst>
              </a:tr>
              <a:tr h="48478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Dự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quà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HS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ủy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ban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xã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0872557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(6/9)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3089207"/>
                  </a:ext>
                </a:extLst>
              </a:tr>
              <a:tr h="3447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96262564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(7/9)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</a:t>
                      </a: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78682450"/>
                  </a:ext>
                </a:extLst>
              </a:tr>
              <a:tr h="3662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68978273"/>
                  </a:ext>
                </a:extLst>
              </a:tr>
              <a:tr h="62483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(8/9)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</a:t>
                      </a: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mềm</a:t>
                      </a: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trưởng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BT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Đội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2682744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4885474"/>
                  </a:ext>
                </a:extLst>
              </a:tr>
              <a:tr h="2496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(9/9)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3619159"/>
                  </a:ext>
                </a:extLst>
              </a:tr>
              <a:tr h="28075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7671544"/>
                  </a:ext>
                </a:extLst>
              </a:tr>
              <a:tr h="28075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( 10/9)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  <a:tr h="28075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5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26108</TotalTime>
  <Words>387</Words>
  <Application>Microsoft Office PowerPoint</Application>
  <PresentationFormat>Widescreen</PresentationFormat>
  <Paragraphs>113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257</cp:revision>
  <dcterms:created xsi:type="dcterms:W3CDTF">2023-05-08T09:41:09Z</dcterms:created>
  <dcterms:modified xsi:type="dcterms:W3CDTF">2023-09-02T09:04:23Z</dcterms:modified>
</cp:coreProperties>
</file>