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924" y="-7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05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8/10/2023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80734"/>
              </p:ext>
            </p:extLst>
          </p:nvPr>
        </p:nvGraphicFramePr>
        <p:xfrm>
          <a:off x="-1" y="1185122"/>
          <a:ext cx="12192002" cy="7431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="" xmlns:a16="http://schemas.microsoft.com/office/drawing/2014/main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="" xmlns:a16="http://schemas.microsoft.com/office/drawing/2014/main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="" xmlns:a16="http://schemas.microsoft.com/office/drawing/2014/main" val="3501657602"/>
                    </a:ext>
                  </a:extLst>
                </a:gridCol>
                <a:gridCol w="2476111">
                  <a:extLst>
                    <a:ext uri="{9D8B030D-6E8A-4147-A177-3AD203B41FA5}">
                      <a16:colId xmlns="" xmlns:a16="http://schemas.microsoft.com/office/drawing/2014/main" val="3946759617"/>
                    </a:ext>
                  </a:extLst>
                </a:gridCol>
                <a:gridCol w="1803042">
                  <a:extLst>
                    <a:ext uri="{9D8B030D-6E8A-4147-A177-3AD203B41FA5}">
                      <a16:colId xmlns="" xmlns:a16="http://schemas.microsoft.com/office/drawing/2014/main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Lốp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 b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Đại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hội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Đoàn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thanh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niên</a:t>
                      </a:r>
                      <a:endParaRPr lang="en-US" sz="1200" b="1" dirty="0">
                        <a:solidFill>
                          <a:srgbClr val="FFFF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1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Đại biểu, ĐTN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8978273"/>
                  </a:ext>
                </a:extLst>
              </a:tr>
              <a:tr h="6248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Họp chi bộ, hội đồng, chuyên môn…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ĐV, CBGVNV</a:t>
                      </a:r>
                      <a:endParaRPr lang="en-US" sz="12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vi-VN" sz="1400" b="1" kern="1200" dirty="0" smtClean="0">
                          <a:solidFill>
                            <a:srgbClr val="FFFF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Điều tra phổ cập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Điều tra phổ cập</a:t>
                      </a:r>
                      <a:endParaRPr lang="en-US" sz="1400" b="1" kern="120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Điều tra phổ cập</a:t>
                      </a:r>
                      <a:endParaRPr lang="en-US" sz="1400" b="1" kern="120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14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Điều tra phổ cập</a:t>
                      </a:r>
                      <a:endParaRPr lang="en-US" sz="1400" b="1" kern="120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26188</TotalTime>
  <Words>436</Words>
  <Application>Microsoft Office PowerPoint</Application>
  <PresentationFormat>Widescreen</PresentationFormat>
  <Paragraphs>116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286</cp:revision>
  <dcterms:created xsi:type="dcterms:W3CDTF">2023-05-08T09:41:09Z</dcterms:created>
  <dcterms:modified xsi:type="dcterms:W3CDTF">2023-10-01T08:27:55Z</dcterms:modified>
</cp:coreProperties>
</file>