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-7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05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8/10/2023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0734"/>
              </p:ext>
            </p:extLst>
          </p:nvPr>
        </p:nvGraphicFramePr>
        <p:xfrm>
          <a:off x="-1" y="1185122"/>
          <a:ext cx="12192002" cy="7431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cụm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Lốp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en-US" sz="1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Đại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hội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Đoàn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thanh</a:t>
                      </a:r>
                      <a:r>
                        <a:rPr lang="en-US" sz="1400" b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niên</a:t>
                      </a:r>
                      <a:endParaRPr lang="en-US" sz="1200" b="1" dirty="0">
                        <a:solidFill>
                          <a:srgbClr val="FFFF00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vi-VN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 Đại biểu, ĐTN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Họp chi bộ, hội đồng, chuyên môn…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2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ĐV, CBGVNV</a:t>
                      </a:r>
                      <a:endParaRPr lang="en-US" sz="12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vi-VN" sz="1400" b="1" kern="1200" dirty="0" smtClean="0">
                          <a:solidFill>
                            <a:srgbClr val="FFFF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Điều tra phổ cập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Điều tra phổ cập</a:t>
                      </a:r>
                      <a:endParaRPr lang="en-US" sz="1400" b="1" kern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Điều tra phổ cập</a:t>
                      </a:r>
                      <a:endParaRPr lang="en-US" sz="1400" b="1" kern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b="1" kern="120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Điều tra phổ cập</a:t>
                      </a:r>
                      <a:endParaRPr lang="en-US" sz="1400" b="1" kern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Theo QĐ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26188</TotalTime>
  <Words>436</Words>
  <Application>Microsoft Office PowerPoint</Application>
  <PresentationFormat>Widescreen</PresentationFormat>
  <Paragraphs>116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286</cp:revision>
  <dcterms:created xsi:type="dcterms:W3CDTF">2023-05-08T09:41:09Z</dcterms:created>
  <dcterms:modified xsi:type="dcterms:W3CDTF">2023-10-01T08:27:55Z</dcterms:modified>
</cp:coreProperties>
</file>