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06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15/10/2023)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73850"/>
              </p:ext>
            </p:extLst>
          </p:nvPr>
        </p:nvGraphicFramePr>
        <p:xfrm>
          <a:off x="-1" y="1185122"/>
          <a:ext cx="12192002" cy="76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476111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803042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Lốp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vũ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6248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26199</TotalTime>
  <Words>412</Words>
  <Application>Microsoft Office PowerPoint</Application>
  <PresentationFormat>Custom</PresentationFormat>
  <Paragraphs>109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292</cp:revision>
  <dcterms:created xsi:type="dcterms:W3CDTF">2023-05-08T09:41:09Z</dcterms:created>
  <dcterms:modified xsi:type="dcterms:W3CDTF">2023-11-08T15:16:47Z</dcterms:modified>
</cp:coreProperties>
</file>