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900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06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09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15/10/2023)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073850"/>
              </p:ext>
            </p:extLst>
          </p:nvPr>
        </p:nvGraphicFramePr>
        <p:xfrm>
          <a:off x="-1" y="1185122"/>
          <a:ext cx="12192002" cy="762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="" xmlns:a16="http://schemas.microsoft.com/office/drawing/2014/main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="" xmlns:a16="http://schemas.microsoft.com/office/drawing/2014/main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="" xmlns:a16="http://schemas.microsoft.com/office/drawing/2014/main" val="3501657602"/>
                    </a:ext>
                  </a:extLst>
                </a:gridCol>
                <a:gridCol w="2476111">
                  <a:extLst>
                    <a:ext uri="{9D8B030D-6E8A-4147-A177-3AD203B41FA5}">
                      <a16:colId xmlns="" xmlns:a16="http://schemas.microsoft.com/office/drawing/2014/main" val="3946759617"/>
                    </a:ext>
                  </a:extLst>
                </a:gridCol>
                <a:gridCol w="1803042">
                  <a:extLst>
                    <a:ext uri="{9D8B030D-6E8A-4147-A177-3AD203B41FA5}">
                      <a16:colId xmlns="" xmlns:a16="http://schemas.microsoft.com/office/drawing/2014/main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="" xmlns:a16="http://schemas.microsoft.com/office/drawing/2014/main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Lốp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(11/10)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đội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8682450"/>
                  </a:ext>
                </a:extLst>
              </a:tr>
              <a:tr h="3662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</a:t>
                      </a:r>
                    </a:p>
                    <a:p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Luyện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vũ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8978273"/>
                  </a:ext>
                </a:extLst>
              </a:tr>
              <a:tr h="62483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(13/10)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(14/10)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4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3619159"/>
                  </a:ext>
                </a:extLst>
              </a:tr>
              <a:tr h="2783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26199</TotalTime>
  <Words>412</Words>
  <Application>Microsoft Office PowerPoint</Application>
  <PresentationFormat>Custom</PresentationFormat>
  <Paragraphs>109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292</cp:revision>
  <dcterms:created xsi:type="dcterms:W3CDTF">2023-05-08T09:41:09Z</dcterms:created>
  <dcterms:modified xsi:type="dcterms:W3CDTF">2023-11-08T15:16:47Z</dcterms:modified>
</cp:coreProperties>
</file>