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900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1820" y="46349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PHÒNG GDĐT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07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22/10/2023)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166325"/>
              </p:ext>
            </p:extLst>
          </p:nvPr>
        </p:nvGraphicFramePr>
        <p:xfrm>
          <a:off x="-1" y="1185122"/>
          <a:ext cx="12192002" cy="7278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1318">
                  <a:extLst>
                    <a:ext uri="{9D8B030D-6E8A-4147-A177-3AD203B41FA5}">
                      <a16:colId xmlns:a16="http://schemas.microsoft.com/office/drawing/2014/main" xmlns="" val="1626542752"/>
                    </a:ext>
                  </a:extLst>
                </a:gridCol>
                <a:gridCol w="683844">
                  <a:extLst>
                    <a:ext uri="{9D8B030D-6E8A-4147-A177-3AD203B41FA5}">
                      <a16:colId xmlns:a16="http://schemas.microsoft.com/office/drawing/2014/main" xmlns="" val="3004827107"/>
                    </a:ext>
                  </a:extLst>
                </a:gridCol>
                <a:gridCol w="3499686">
                  <a:extLst>
                    <a:ext uri="{9D8B030D-6E8A-4147-A177-3AD203B41FA5}">
                      <a16:colId xmlns:a16="http://schemas.microsoft.com/office/drawing/2014/main" xmlns="" val="3501657602"/>
                    </a:ext>
                  </a:extLst>
                </a:gridCol>
                <a:gridCol w="2476111">
                  <a:extLst>
                    <a:ext uri="{9D8B030D-6E8A-4147-A177-3AD203B41FA5}">
                      <a16:colId xmlns:a16="http://schemas.microsoft.com/office/drawing/2014/main" xmlns="" val="3946759617"/>
                    </a:ext>
                  </a:extLst>
                </a:gridCol>
                <a:gridCol w="1803042">
                  <a:extLst>
                    <a:ext uri="{9D8B030D-6E8A-4147-A177-3AD203B41FA5}">
                      <a16:colId xmlns:a16="http://schemas.microsoft.com/office/drawing/2014/main" xmlns="" val="2671964723"/>
                    </a:ext>
                  </a:extLst>
                </a:gridCol>
                <a:gridCol w="3048001">
                  <a:extLst>
                    <a:ext uri="{9D8B030D-6E8A-4147-A177-3AD203B41FA5}">
                      <a16:colId xmlns:a16="http://schemas.microsoft.com/office/drawing/2014/main" xmlns="" val="1091446278"/>
                    </a:ext>
                  </a:extLst>
                </a:gridCol>
              </a:tblGrid>
              <a:tr h="573297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6006788"/>
                  </a:ext>
                </a:extLst>
              </a:tr>
              <a:tr h="391628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(16/10)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923921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7513726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(17/10)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892136"/>
                  </a:ext>
                </a:extLst>
              </a:tr>
              <a:tr h="4847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0872557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(18/10)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089207"/>
                  </a:ext>
                </a:extLst>
              </a:tr>
              <a:tr h="344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, TPTĐ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6262564"/>
                  </a:ext>
                </a:extLst>
              </a:tr>
              <a:tr h="48478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(19/10)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8682450"/>
                  </a:ext>
                </a:extLst>
              </a:tr>
              <a:tr h="3662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huyện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8978273"/>
                  </a:ext>
                </a:extLst>
              </a:tr>
              <a:tr h="62483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bình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TKB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</a:t>
                      </a:r>
                    </a:p>
                    <a:p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GV+HS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Đ/c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Sơn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BGH,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</a:t>
                      </a:r>
                      <a:r>
                        <a:rPr lang="en-US" sz="1300" b="1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BTĐ, TPTĐ</a:t>
                      </a:r>
                      <a:endParaRPr lang="en-US" sz="13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2682744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Tọa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đàm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20/10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r>
                        <a:rPr lang="en-US" sz="12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endParaRPr lang="en-US" sz="12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4885474"/>
                  </a:ext>
                </a:extLst>
              </a:tr>
              <a:tr h="2496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(21/10)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3619159"/>
                  </a:ext>
                </a:extLst>
              </a:tr>
              <a:tr h="2783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4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7671544"/>
                  </a:ext>
                </a:extLst>
              </a:tr>
              <a:tr h="28075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3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(22/10)</a:t>
                      </a:r>
                      <a:endParaRPr lang="en-US" sz="13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endParaRPr lang="en-US" sz="120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28075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26206</TotalTime>
  <Words>395</Words>
  <Application>Microsoft Office PowerPoint</Application>
  <PresentationFormat>Custom</PresentationFormat>
  <Paragraphs>108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297</cp:revision>
  <dcterms:created xsi:type="dcterms:W3CDTF">2023-05-08T09:41:09Z</dcterms:created>
  <dcterms:modified xsi:type="dcterms:W3CDTF">2023-11-08T15:16:09Z</dcterms:modified>
</cp:coreProperties>
</file>