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6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08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29/10/2023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720528"/>
              </p:ext>
            </p:extLst>
          </p:nvPr>
        </p:nvGraphicFramePr>
        <p:xfrm>
          <a:off x="-1" y="1185122"/>
          <a:ext cx="12192002" cy="799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653553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( 4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BCH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UBND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PGD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VP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 ( 3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GV, NV,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tiếng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anh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1400" b="1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1400" b="1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ourier New" panose="02070309020205020404" pitchFamily="49" charset="0"/>
                          <a:cs typeface="Times New Roman" pitchFamily="18" charset="0"/>
                        </a:rPr>
                        <a:t>thao</a:t>
                      </a:r>
                      <a:endParaRPr lang="en-US" sz="1400" b="1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ourier New" panose="02070309020205020404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(27/10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QĐ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26226</TotalTime>
  <Words>487</Words>
  <Application>Microsoft Office PowerPoint</Application>
  <PresentationFormat>Custom</PresentationFormat>
  <Paragraphs>119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296</cp:revision>
  <dcterms:created xsi:type="dcterms:W3CDTF">2023-05-08T09:41:09Z</dcterms:created>
  <dcterms:modified xsi:type="dcterms:W3CDTF">2023-10-22T14:09:59Z</dcterms:modified>
</cp:coreProperties>
</file>