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924" y="-108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30/10/2023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09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/11/2023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534993"/>
              </p:ext>
            </p:extLst>
          </p:nvPr>
        </p:nvGraphicFramePr>
        <p:xfrm>
          <a:off x="-1" y="1185122"/>
          <a:ext cx="12192002" cy="8117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="" xmlns:a16="http://schemas.microsoft.com/office/drawing/2014/main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="" xmlns:a16="http://schemas.microsoft.com/office/drawing/2014/main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="" xmlns:a16="http://schemas.microsoft.com/office/drawing/2014/main" val="3501657602"/>
                    </a:ext>
                  </a:extLst>
                </a:gridCol>
                <a:gridCol w="2501868">
                  <a:extLst>
                    <a:ext uri="{9D8B030D-6E8A-4147-A177-3AD203B41FA5}">
                      <a16:colId xmlns="" xmlns:a16="http://schemas.microsoft.com/office/drawing/2014/main" val="3946759617"/>
                    </a:ext>
                  </a:extLst>
                </a:gridCol>
                <a:gridCol w="1777285">
                  <a:extLst>
                    <a:ext uri="{9D8B030D-6E8A-4147-A177-3AD203B41FA5}">
                      <a16:colId xmlns="" xmlns:a16="http://schemas.microsoft.com/office/drawing/2014/main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(30/10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(31/10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(01/11)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Duyệt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4,5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(02/11)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Kiẻm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1-4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Kiẻm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HKI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1-4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8978273"/>
                  </a:ext>
                </a:extLst>
              </a:tr>
              <a:tr h="29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(03/11)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Kiẻm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HKI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1-4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(04/11)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(05/11)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26245</TotalTime>
  <Words>445</Words>
  <Application>Microsoft Office PowerPoint</Application>
  <PresentationFormat>Widescreen</PresentationFormat>
  <Paragraphs>114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305</cp:revision>
  <dcterms:created xsi:type="dcterms:W3CDTF">2023-05-08T09:41:09Z</dcterms:created>
  <dcterms:modified xsi:type="dcterms:W3CDTF">2023-10-30T01:38:37Z</dcterms:modified>
</cp:coreProperties>
</file>