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15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11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19/11/2023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000440"/>
              </p:ext>
            </p:extLst>
          </p:nvPr>
        </p:nvGraphicFramePr>
        <p:xfrm>
          <a:off x="-1" y="1185122"/>
          <a:ext cx="12192002" cy="930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VP,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VP,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VP,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HKPĐ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tọa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đàm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20/11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ủy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đ/c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19/11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26273</TotalTime>
  <Words>531</Words>
  <Application>Microsoft Office PowerPoint</Application>
  <PresentationFormat>Custom</PresentationFormat>
  <Paragraphs>128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314</cp:revision>
  <dcterms:created xsi:type="dcterms:W3CDTF">2023-05-08T09:41:09Z</dcterms:created>
  <dcterms:modified xsi:type="dcterms:W3CDTF">2023-11-12T13:46:09Z</dcterms:modified>
</cp:coreProperties>
</file>