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900" y="8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12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26/12/2023)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465915"/>
              </p:ext>
            </p:extLst>
          </p:nvPr>
        </p:nvGraphicFramePr>
        <p:xfrm>
          <a:off x="-1" y="1185122"/>
          <a:ext cx="12192002" cy="796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:a16="http://schemas.microsoft.com/office/drawing/2014/main" xmlns="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:a16="http://schemas.microsoft.com/office/drawing/2014/main" xmlns="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:a16="http://schemas.microsoft.com/office/drawing/2014/main" xmlns="" val="3501657602"/>
                    </a:ext>
                  </a:extLst>
                </a:gridCol>
                <a:gridCol w="2501868">
                  <a:extLst>
                    <a:ext uri="{9D8B030D-6E8A-4147-A177-3AD203B41FA5}">
                      <a16:colId xmlns:a16="http://schemas.microsoft.com/office/drawing/2014/main" xmlns="" val="3946759617"/>
                    </a:ext>
                  </a:extLst>
                </a:gridCol>
                <a:gridCol w="1777285">
                  <a:extLst>
                    <a:ext uri="{9D8B030D-6E8A-4147-A177-3AD203B41FA5}">
                      <a16:colId xmlns:a16="http://schemas.microsoft.com/office/drawing/2014/main" xmlns="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xmlns="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Tọa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20/11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ước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CB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BMT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8682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978273"/>
                  </a:ext>
                </a:extLst>
              </a:tr>
              <a:tr h="29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giỏi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( 02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bù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HS,</a:t>
                      </a:r>
                      <a:r>
                        <a:rPr lang="en-SG" sz="1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GV</a:t>
                      </a:r>
                      <a:endParaRPr lang="en-SG" sz="1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SG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26287</TotalTime>
  <Words>400</Words>
  <Application>Microsoft Office PowerPoint</Application>
  <PresentationFormat>Custom</PresentationFormat>
  <Paragraphs>105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317</cp:revision>
  <dcterms:created xsi:type="dcterms:W3CDTF">2023-05-08T09:41:09Z</dcterms:created>
  <dcterms:modified xsi:type="dcterms:W3CDTF">2023-11-21T08:35:03Z</dcterms:modified>
</cp:coreProperties>
</file>