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03" autoAdjust="0"/>
    <p:restoredTop sz="94434" autoAdjust="0"/>
  </p:normalViewPr>
  <p:slideViewPr>
    <p:cSldViewPr snapToGrid="0">
      <p:cViewPr varScale="1">
        <p:scale>
          <a:sx n="69" d="100"/>
          <a:sy n="69" d="100"/>
        </p:scale>
        <p:origin x="-900" y="83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11DC3-01BD-4414-B3E0-CB87E336527E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EC093D-0CE0-48F1-82FB-42751FBB4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4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EC093D-0CE0-48F1-82FB-42751FBB4E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50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46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32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74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68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4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142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75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84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093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2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29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6FDA-00E0-41E6-A23B-DDC5F53BEF9E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56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1820" y="46349"/>
            <a:ext cx="11552349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  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PHÒNG GDĐT HUYỆN EA SÚP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		LỊCH CÔNG TÁC TUẦN 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12</a:t>
            </a:r>
            <a:endParaRPr lang="en-US" sz="24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TH NGUYỄN TRÃI			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26/12/2023)</a:t>
            </a:r>
          </a:p>
          <a:p>
            <a:pPr algn="ctr"/>
            <a:endParaRPr lang="en-US" sz="2000" b="1" cap="none" spc="0" dirty="0">
              <a:ln w="13462">
                <a:noFill/>
                <a:prstDash val="solid"/>
              </a:ln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450471" y="944908"/>
            <a:ext cx="213828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4465915"/>
              </p:ext>
            </p:extLst>
          </p:nvPr>
        </p:nvGraphicFramePr>
        <p:xfrm>
          <a:off x="-1" y="1185122"/>
          <a:ext cx="12192002" cy="79646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1318">
                  <a:extLst>
                    <a:ext uri="{9D8B030D-6E8A-4147-A177-3AD203B41FA5}">
                      <a16:colId xmlns:a16="http://schemas.microsoft.com/office/drawing/2014/main" xmlns="" val="1626542752"/>
                    </a:ext>
                  </a:extLst>
                </a:gridCol>
                <a:gridCol w="683844">
                  <a:extLst>
                    <a:ext uri="{9D8B030D-6E8A-4147-A177-3AD203B41FA5}">
                      <a16:colId xmlns:a16="http://schemas.microsoft.com/office/drawing/2014/main" xmlns="" val="3004827107"/>
                    </a:ext>
                  </a:extLst>
                </a:gridCol>
                <a:gridCol w="3499686">
                  <a:extLst>
                    <a:ext uri="{9D8B030D-6E8A-4147-A177-3AD203B41FA5}">
                      <a16:colId xmlns:a16="http://schemas.microsoft.com/office/drawing/2014/main" xmlns="" val="3501657602"/>
                    </a:ext>
                  </a:extLst>
                </a:gridCol>
                <a:gridCol w="2501868">
                  <a:extLst>
                    <a:ext uri="{9D8B030D-6E8A-4147-A177-3AD203B41FA5}">
                      <a16:colId xmlns:a16="http://schemas.microsoft.com/office/drawing/2014/main" xmlns="" val="3946759617"/>
                    </a:ext>
                  </a:extLst>
                </a:gridCol>
                <a:gridCol w="1777285">
                  <a:extLst>
                    <a:ext uri="{9D8B030D-6E8A-4147-A177-3AD203B41FA5}">
                      <a16:colId xmlns:a16="http://schemas.microsoft.com/office/drawing/2014/main" xmlns="" val="2671964723"/>
                    </a:ext>
                  </a:extLst>
                </a:gridCol>
                <a:gridCol w="3048001">
                  <a:extLst>
                    <a:ext uri="{9D8B030D-6E8A-4147-A177-3AD203B41FA5}">
                      <a16:colId xmlns:a16="http://schemas.microsoft.com/office/drawing/2014/main" xmlns="" val="1091446278"/>
                    </a:ext>
                  </a:extLst>
                </a:gridCol>
              </a:tblGrid>
              <a:tr h="573297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5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endParaRPr lang="en-US" sz="1500" b="1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lãnh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đạo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56006788"/>
                  </a:ext>
                </a:extLst>
              </a:tr>
              <a:tr h="391628">
                <a:tc rowSpan="2">
                  <a:txBody>
                    <a:bodyPr/>
                    <a:lstStyle/>
                    <a:p>
                      <a:pPr algn="ctr"/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(20/12)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Tọa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đàm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20/11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923921"/>
                  </a:ext>
                </a:extLst>
              </a:tr>
              <a:tr h="3447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37513726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(21/12)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12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93892136"/>
                  </a:ext>
                </a:extLst>
              </a:tr>
              <a:tr h="48478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12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0872557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(22/12)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ký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ước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đua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huyện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CB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chọn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diện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xã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33089207"/>
                  </a:ext>
                </a:extLst>
              </a:tr>
              <a:tr h="3447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96262564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(23/12)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12</a:t>
                      </a: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huấn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BMT (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7868245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12</a:t>
                      </a: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68978273"/>
                  </a:ext>
                </a:extLst>
              </a:tr>
              <a:tr h="29990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(24/12)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12</a:t>
                      </a: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đoàn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dự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giỏi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huyện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( 02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12682744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bù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20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HS,</a:t>
                      </a:r>
                      <a:r>
                        <a:rPr lang="en-SG" sz="1200" baseline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GV</a:t>
                      </a:r>
                      <a:endParaRPr lang="en-SG" sz="1200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SG" dirty="0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24885474"/>
                  </a:ext>
                </a:extLst>
              </a:tr>
              <a:tr h="24969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(25/12)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03619159"/>
                  </a:ext>
                </a:extLst>
              </a:tr>
              <a:tr h="2783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7671544"/>
                  </a:ext>
                </a:extLst>
              </a:tr>
              <a:tr h="28075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nhật</a:t>
                      </a: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(26/12)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</a:tr>
              <a:tr h="28075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51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26287</TotalTime>
  <Words>400</Words>
  <Application>Microsoft Office PowerPoint</Application>
  <PresentationFormat>Custom</PresentationFormat>
  <Paragraphs>105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HP</cp:lastModifiedBy>
  <cp:revision>317</cp:revision>
  <dcterms:created xsi:type="dcterms:W3CDTF">2023-05-08T09:41:09Z</dcterms:created>
  <dcterms:modified xsi:type="dcterms:W3CDTF">2023-11-21T08:35:03Z</dcterms:modified>
</cp:coreProperties>
</file>