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03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900" y="-7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911DC3-01BD-4414-B3E0-CB87E336527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EC093D-0CE0-48F1-82FB-42751FBB4E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34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EC093D-0CE0-48F1-82FB-42751FBB4E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0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3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7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4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4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88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93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02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6FDA-00E0-41E6-A23B-DDC5F53BEF9E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06679-EB52-4A70-8533-69F7827A8C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56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1820" y="46349"/>
            <a:ext cx="11552349" cy="11387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  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PHÒNG GDĐT HUYỆN EA SÚP</a:t>
            </a:r>
            <a:r>
              <a:rPr lang="en-US" sz="2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		LỊCH CÔNG TÁC TUẦN  </a:t>
            </a:r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13</a:t>
            </a:r>
            <a:endParaRPr lang="en-US" sz="2400" b="1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r>
              <a:rPr lang="en-US" sz="2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NGUYỄN TRÃI			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SG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n-US" sz="2000" b="1" dirty="0" err="1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02/12/2023</a:t>
            </a:r>
            <a:r>
              <a:rPr lang="en-US" sz="2000" b="1" dirty="0" smtClean="0">
                <a:ln w="13462">
                  <a:noFill/>
                  <a:prstDash val="solid"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endParaRPr lang="en-US" sz="2000" b="1" cap="none" spc="0" dirty="0">
              <a:ln w="13462">
                <a:noFill/>
                <a:prstDash val="solid"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50471" y="944908"/>
            <a:ext cx="2138289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358602"/>
              </p:ext>
            </p:extLst>
          </p:nvPr>
        </p:nvGraphicFramePr>
        <p:xfrm>
          <a:off x="-1" y="1185122"/>
          <a:ext cx="12192002" cy="7598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1318">
                  <a:extLst>
                    <a:ext uri="{9D8B030D-6E8A-4147-A177-3AD203B41FA5}">
                      <a16:colId xmlns="" xmlns:a16="http://schemas.microsoft.com/office/drawing/2014/main" val="1626542752"/>
                    </a:ext>
                  </a:extLst>
                </a:gridCol>
                <a:gridCol w="683844">
                  <a:extLst>
                    <a:ext uri="{9D8B030D-6E8A-4147-A177-3AD203B41FA5}">
                      <a16:colId xmlns="" xmlns:a16="http://schemas.microsoft.com/office/drawing/2014/main" val="3004827107"/>
                    </a:ext>
                  </a:extLst>
                </a:gridCol>
                <a:gridCol w="3499686">
                  <a:extLst>
                    <a:ext uri="{9D8B030D-6E8A-4147-A177-3AD203B41FA5}">
                      <a16:colId xmlns="" xmlns:a16="http://schemas.microsoft.com/office/drawing/2014/main" val="3501657602"/>
                    </a:ext>
                  </a:extLst>
                </a:gridCol>
                <a:gridCol w="2501868">
                  <a:extLst>
                    <a:ext uri="{9D8B030D-6E8A-4147-A177-3AD203B41FA5}">
                      <a16:colId xmlns="" xmlns:a16="http://schemas.microsoft.com/office/drawing/2014/main" val="3946759617"/>
                    </a:ext>
                  </a:extLst>
                </a:gridCol>
                <a:gridCol w="1777285">
                  <a:extLst>
                    <a:ext uri="{9D8B030D-6E8A-4147-A177-3AD203B41FA5}">
                      <a16:colId xmlns="" xmlns:a16="http://schemas.microsoft.com/office/drawing/2014/main" val="2671964723"/>
                    </a:ext>
                  </a:extLst>
                </a:gridCol>
                <a:gridCol w="3048001">
                  <a:extLst>
                    <a:ext uri="{9D8B030D-6E8A-4147-A177-3AD203B41FA5}">
                      <a16:colId xmlns="" xmlns:a16="http://schemas.microsoft.com/office/drawing/2014/main" val="1091446278"/>
                    </a:ext>
                  </a:extLst>
                </a:gridCol>
              </a:tblGrid>
              <a:tr h="573297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5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Buổi</a:t>
                      </a:r>
                      <a:endParaRPr lang="en-US" sz="1500" b="1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Người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Trực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5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5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endParaRPr lang="en-US" sz="15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56006788"/>
                  </a:ext>
                </a:extLst>
              </a:tr>
              <a:tr h="391628">
                <a:tc rowSpan="2">
                  <a:txBody>
                    <a:bodyPr/>
                    <a:lstStyle/>
                    <a:p>
                      <a:pPr algn="ctr"/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  <a:p>
                      <a:pPr algn="ctr"/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(27/11)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923921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37513726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(28/11)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Lãnh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đạo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ngân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hang, BGH, HS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3892136"/>
                  </a:ext>
                </a:extLst>
              </a:tr>
              <a:tr h="48478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10872557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(29/11)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33089207"/>
                  </a:ext>
                </a:extLst>
              </a:tr>
              <a:tr h="3447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6262564"/>
                  </a:ext>
                </a:extLst>
              </a:tr>
              <a:tr h="48478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trù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viên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868245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68978273"/>
                  </a:ext>
                </a:extLst>
              </a:tr>
              <a:tr h="29990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(01/11)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Sáng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Dạy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bình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thường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TKB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Tuần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</a:t>
                      </a: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Kiểm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nề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nếp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huấn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tại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BMT ( 03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GV+HS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BGH , TPTĐ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đ/c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3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Trương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Ngọc</a:t>
                      </a: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baseline="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12682744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Chiều</a:t>
                      </a:r>
                      <a:endParaRPr kumimoji="0" lang="en-US" sz="13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IOE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trường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SG" sz="12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d/c H</a:t>
                      </a:r>
                      <a:r>
                        <a:rPr lang="en-SG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200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</a:t>
                      </a:r>
                      <a:r>
                        <a:rPr lang="en-SG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SG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raNia</a:t>
                      </a:r>
                      <a:r>
                        <a:rPr lang="en-SG" sz="12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SG" sz="120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Sơn</a:t>
                      </a:r>
                      <a:r>
                        <a:rPr lang="en-SG" sz="120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SG" sz="1200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 HS</a:t>
                      </a:r>
                      <a:endParaRPr lang="en-SG" sz="12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Trịnh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Thị</a:t>
                      </a:r>
                      <a:r>
                        <a:rPr lang="en-US" sz="12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Hương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SG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4885474"/>
                  </a:ext>
                </a:extLst>
              </a:tr>
              <a:tr h="249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Thứ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(02/12)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3619159"/>
                  </a:ext>
                </a:extLst>
              </a:tr>
              <a:tr h="2783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67671544"/>
                  </a:ext>
                </a:extLst>
              </a:tr>
              <a:tr h="28075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Chủ</a:t>
                      </a:r>
                      <a:r>
                        <a:rPr kumimoji="0" lang="en-US" sz="13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3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nhật</a:t>
                      </a: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(03/12)</a:t>
                      </a:r>
                      <a:endParaRPr lang="en-US" sz="13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Nghỉ</a:t>
                      </a: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28075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3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 smtClean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3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 </a:t>
                      </a:r>
                      <a:r>
                        <a:rPr lang="en-US" sz="1400" b="1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Thế</a:t>
                      </a:r>
                      <a:r>
                        <a:rPr lang="en-US" sz="1400" b="1" baseline="0" dirty="0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Thụy</a:t>
                      </a:r>
                      <a:endParaRPr lang="en-US" sz="1400" b="1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5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26306</TotalTime>
  <Words>424</Words>
  <Application>Microsoft Office PowerPoint</Application>
  <PresentationFormat>Custom</PresentationFormat>
  <Paragraphs>109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HP</cp:lastModifiedBy>
  <cp:revision>328</cp:revision>
  <dcterms:created xsi:type="dcterms:W3CDTF">2023-05-08T09:41:09Z</dcterms:created>
  <dcterms:modified xsi:type="dcterms:W3CDTF">2023-12-27T06:59:14Z</dcterms:modified>
</cp:coreProperties>
</file>