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13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02/12/2023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58602"/>
              </p:ext>
            </p:extLst>
          </p:nvPr>
        </p:nvGraphicFramePr>
        <p:xfrm>
          <a:off x="-1" y="1185122"/>
          <a:ext cx="12192002" cy="7598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(27/11)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(28/11)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ngân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hang, BGH, HS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trù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(01/11)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 ( 03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IOE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d/c H</a:t>
                      </a:r>
                      <a:r>
                        <a:rPr lang="en-SG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20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SG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raNia</a:t>
                      </a:r>
                      <a:r>
                        <a:rPr lang="en-SG" sz="12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SG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SG" sz="120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SG" sz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 HS</a:t>
                      </a:r>
                      <a:endParaRPr lang="en-SG" sz="12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SG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(02/12)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(03/12)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26306</TotalTime>
  <Words>424</Words>
  <Application>Microsoft Office PowerPoint</Application>
  <PresentationFormat>Custom</PresentationFormat>
  <Paragraphs>109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328</cp:revision>
  <dcterms:created xsi:type="dcterms:W3CDTF">2023-05-08T09:41:09Z</dcterms:created>
  <dcterms:modified xsi:type="dcterms:W3CDTF">2023-12-27T06:59:14Z</dcterms:modified>
</cp:coreProperties>
</file>