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15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17/12/2023)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440935"/>
              </p:ext>
            </p:extLst>
          </p:nvPr>
        </p:nvGraphicFramePr>
        <p:xfrm>
          <a:off x="-1" y="1185122"/>
          <a:ext cx="12192002" cy="8772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22/12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( 4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ĐKTQP 737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tri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CM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Rve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CM</a:t>
                      </a:r>
                      <a:endParaRPr lang="en-US" sz="14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cáp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4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HĐSP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GV, HS</a:t>
                      </a:r>
                      <a:endParaRPr lang="en-US" sz="14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SG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(17/12)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26337</TotalTime>
  <Words>487</Words>
  <Application>Microsoft Office PowerPoint</Application>
  <PresentationFormat>Custom</PresentationFormat>
  <Paragraphs>116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338</cp:revision>
  <dcterms:created xsi:type="dcterms:W3CDTF">2023-05-08T09:41:09Z</dcterms:created>
  <dcterms:modified xsi:type="dcterms:W3CDTF">2023-12-27T06:56:46Z</dcterms:modified>
</cp:coreProperties>
</file>