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900" y="-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1820" y="46349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16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24/12/2023)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750349"/>
              </p:ext>
            </p:extLst>
          </p:nvPr>
        </p:nvGraphicFramePr>
        <p:xfrm>
          <a:off x="-1" y="1185122"/>
          <a:ext cx="12192002" cy="8787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318">
                  <a:extLst>
                    <a:ext uri="{9D8B030D-6E8A-4147-A177-3AD203B41FA5}">
                      <a16:colId xmlns="" xmlns:a16="http://schemas.microsoft.com/office/drawing/2014/main" val="1626542752"/>
                    </a:ext>
                  </a:extLst>
                </a:gridCol>
                <a:gridCol w="683844">
                  <a:extLst>
                    <a:ext uri="{9D8B030D-6E8A-4147-A177-3AD203B41FA5}">
                      <a16:colId xmlns="" xmlns:a16="http://schemas.microsoft.com/office/drawing/2014/main" val="3004827107"/>
                    </a:ext>
                  </a:extLst>
                </a:gridCol>
                <a:gridCol w="3499686">
                  <a:extLst>
                    <a:ext uri="{9D8B030D-6E8A-4147-A177-3AD203B41FA5}">
                      <a16:colId xmlns="" xmlns:a16="http://schemas.microsoft.com/office/drawing/2014/main" val="3501657602"/>
                    </a:ext>
                  </a:extLst>
                </a:gridCol>
                <a:gridCol w="2501868">
                  <a:extLst>
                    <a:ext uri="{9D8B030D-6E8A-4147-A177-3AD203B41FA5}">
                      <a16:colId xmlns="" xmlns:a16="http://schemas.microsoft.com/office/drawing/2014/main" val="3946759617"/>
                    </a:ext>
                  </a:extLst>
                </a:gridCol>
                <a:gridCol w="1777285">
                  <a:extLst>
                    <a:ext uri="{9D8B030D-6E8A-4147-A177-3AD203B41FA5}">
                      <a16:colId xmlns="" xmlns:a16="http://schemas.microsoft.com/office/drawing/2014/main" val="2671964723"/>
                    </a:ext>
                  </a:extLst>
                </a:gridCol>
                <a:gridCol w="3048001">
                  <a:extLst>
                    <a:ext uri="{9D8B030D-6E8A-4147-A177-3AD203B41FA5}">
                      <a16:colId xmlns="" xmlns:a16="http://schemas.microsoft.com/office/drawing/2014/main" val="1091446278"/>
                    </a:ext>
                  </a:extLst>
                </a:gridCol>
              </a:tblGrid>
              <a:tr h="57329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6006788"/>
                  </a:ext>
                </a:extLst>
              </a:tr>
              <a:tr h="39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(18/12)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nguyện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ấm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nguyện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23921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Luyện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HKPĐ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7513726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(19/12)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Thước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 (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lịch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VP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3892136"/>
                  </a:ext>
                </a:extLst>
              </a:tr>
              <a:tr h="4847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0872557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3089207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6262564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(21/12)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HKPĐ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86824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8978273"/>
                  </a:ext>
                </a:extLst>
              </a:tr>
              <a:tr h="2999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(22/12)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HKPĐ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26827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HKPĐ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Theo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SG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4885474"/>
                  </a:ext>
                </a:extLst>
              </a:tr>
              <a:tr h="249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(23/12)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HKPĐ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3619159"/>
                  </a:ext>
                </a:extLst>
              </a:tr>
              <a:tr h="2783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HKPĐ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7671544"/>
                  </a:ext>
                </a:extLst>
              </a:tr>
              <a:tr h="280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(24/12)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26356</TotalTime>
  <Words>487</Words>
  <Application>Microsoft Office PowerPoint</Application>
  <PresentationFormat>Custom</PresentationFormat>
  <Paragraphs>118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HP</cp:lastModifiedBy>
  <cp:revision>342</cp:revision>
  <dcterms:created xsi:type="dcterms:W3CDTF">2023-05-08T09:41:09Z</dcterms:created>
  <dcterms:modified xsi:type="dcterms:W3CDTF">2023-12-27T06:56:27Z</dcterms:modified>
</cp:coreProperties>
</file>