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17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31/12/2023)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68038"/>
              </p:ext>
            </p:extLst>
          </p:nvPr>
        </p:nvGraphicFramePr>
        <p:xfrm>
          <a:off x="-1" y="1185122"/>
          <a:ext cx="12192002" cy="918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670478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331076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pgd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( 3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tặng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(27/12)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LĐLĐ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Stem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81/ 2021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SG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(31/12)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26367</TotalTime>
  <Words>484</Words>
  <Application>Microsoft Office PowerPoint</Application>
  <PresentationFormat>Custom</PresentationFormat>
  <Paragraphs>116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347</cp:revision>
  <dcterms:created xsi:type="dcterms:W3CDTF">2023-05-08T09:41:09Z</dcterms:created>
  <dcterms:modified xsi:type="dcterms:W3CDTF">2023-12-27T06:56:06Z</dcterms:modified>
</cp:coreProperties>
</file>