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900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17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31/12/2023)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468038"/>
              </p:ext>
            </p:extLst>
          </p:nvPr>
        </p:nvGraphicFramePr>
        <p:xfrm>
          <a:off x="-1" y="1185122"/>
          <a:ext cx="12192002" cy="9183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:a16="http://schemas.microsoft.com/office/drawing/2014/main" xmlns="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:a16="http://schemas.microsoft.com/office/drawing/2014/main" xmlns="" val="3004827107"/>
                    </a:ext>
                  </a:extLst>
                </a:gridCol>
                <a:gridCol w="3670478">
                  <a:extLst>
                    <a:ext uri="{9D8B030D-6E8A-4147-A177-3AD203B41FA5}">
                      <a16:colId xmlns:a16="http://schemas.microsoft.com/office/drawing/2014/main" xmlns="" val="3501657602"/>
                    </a:ext>
                  </a:extLst>
                </a:gridCol>
                <a:gridCol w="2331076">
                  <a:extLst>
                    <a:ext uri="{9D8B030D-6E8A-4147-A177-3AD203B41FA5}">
                      <a16:colId xmlns:a16="http://schemas.microsoft.com/office/drawing/2014/main" xmlns="" val="3946759617"/>
                    </a:ext>
                  </a:extLst>
                </a:gridCol>
                <a:gridCol w="1777285">
                  <a:extLst>
                    <a:ext uri="{9D8B030D-6E8A-4147-A177-3AD203B41FA5}">
                      <a16:colId xmlns:a16="http://schemas.microsoft.com/office/drawing/2014/main" xmlns="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xmlns="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Hoạt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tuyến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pgd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( 3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(26/12)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BMT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khen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(27/12)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LĐLĐ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(28/12)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86824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Stem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8978273"/>
                  </a:ext>
                </a:extLst>
              </a:tr>
              <a:tr h="2999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(29/12)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81/ 2021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SG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3619159"/>
                  </a:ext>
                </a:extLst>
              </a:tr>
              <a:tr h="2783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(31/12)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26367</TotalTime>
  <Words>484</Words>
  <Application>Microsoft Office PowerPoint</Application>
  <PresentationFormat>Custom</PresentationFormat>
  <Paragraphs>116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347</cp:revision>
  <dcterms:created xsi:type="dcterms:W3CDTF">2023-05-08T09:41:09Z</dcterms:created>
  <dcterms:modified xsi:type="dcterms:W3CDTF">2023-12-27T06:56:06Z</dcterms:modified>
</cp:coreProperties>
</file>