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73" d="100"/>
          <a:sy n="73" d="100"/>
        </p:scale>
        <p:origin x="984" y="-43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9245" y="20591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PHÒNG GDĐT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0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  <a:r>
              <a:rPr lang="en-SG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/9/2024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639527"/>
              </p:ext>
            </p:extLst>
          </p:nvPr>
        </p:nvGraphicFramePr>
        <p:xfrm>
          <a:off x="0" y="944908"/>
          <a:ext cx="12192000" cy="7006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569">
                  <a:extLst>
                    <a:ext uri="{9D8B030D-6E8A-4147-A177-3AD203B41FA5}">
                      <a16:colId xmlns:a16="http://schemas.microsoft.com/office/drawing/2014/main" val="1626542752"/>
                    </a:ext>
                  </a:extLst>
                </a:gridCol>
                <a:gridCol w="881512">
                  <a:extLst>
                    <a:ext uri="{9D8B030D-6E8A-4147-A177-3AD203B41FA5}">
                      <a16:colId xmlns:a16="http://schemas.microsoft.com/office/drawing/2014/main" val="3004827107"/>
                    </a:ext>
                  </a:extLst>
                </a:gridCol>
                <a:gridCol w="3170245">
                  <a:extLst>
                    <a:ext uri="{9D8B030D-6E8A-4147-A177-3AD203B41FA5}">
                      <a16:colId xmlns:a16="http://schemas.microsoft.com/office/drawing/2014/main" val="3501657602"/>
                    </a:ext>
                  </a:extLst>
                </a:gridCol>
                <a:gridCol w="17447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0629">
                  <a:extLst>
                    <a:ext uri="{9D8B030D-6E8A-4147-A177-3AD203B41FA5}">
                      <a16:colId xmlns:a16="http://schemas.microsoft.com/office/drawing/2014/main" val="3946759617"/>
                    </a:ext>
                  </a:extLst>
                </a:gridCol>
                <a:gridCol w="1619795">
                  <a:extLst>
                    <a:ext uri="{9D8B030D-6E8A-4147-A177-3AD203B41FA5}">
                      <a16:colId xmlns:a16="http://schemas.microsoft.com/office/drawing/2014/main" val="2671964723"/>
                    </a:ext>
                  </a:extLst>
                </a:gridCol>
                <a:gridCol w="1911531">
                  <a:extLst>
                    <a:ext uri="{9D8B030D-6E8A-4147-A177-3AD203B41FA5}">
                      <a16:colId xmlns:a16="http://schemas.microsoft.com/office/drawing/2014/main" val="1091446278"/>
                    </a:ext>
                  </a:extLst>
                </a:gridCol>
              </a:tblGrid>
              <a:tr h="537221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006788"/>
                  </a:ext>
                </a:extLst>
              </a:tr>
              <a:tr h="3424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(2/9)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lế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3921"/>
                  </a:ext>
                </a:extLst>
              </a:tr>
              <a:tr h="4775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lế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513726"/>
                  </a:ext>
                </a:extLst>
              </a:tr>
              <a:tr h="47753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(3/9)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lế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92136"/>
                  </a:ext>
                </a:extLst>
              </a:tr>
              <a:tr h="47753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lế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872557"/>
                  </a:ext>
                </a:extLst>
              </a:tr>
              <a:tr h="42385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(4/9)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Lao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chuẩn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khai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giảng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089207"/>
                  </a:ext>
                </a:extLst>
              </a:tr>
              <a:tr h="44166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</a:t>
                      </a:r>
                      <a:r>
                        <a:rPr lang="en-US" sz="12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VP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26256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(5/9)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Khai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giảng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2024-2025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đại</a:t>
                      </a: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682450"/>
                  </a:ext>
                </a:extLst>
              </a:tr>
              <a:tr h="29845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978273"/>
                  </a:ext>
                </a:extLst>
              </a:tr>
              <a:tr h="298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(6/9)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HS, GV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682744"/>
                  </a:ext>
                </a:extLst>
              </a:tr>
              <a:tr h="37307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400" b="1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885474"/>
                  </a:ext>
                </a:extLst>
              </a:tr>
              <a:tr h="298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(7/9)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619159"/>
                  </a:ext>
                </a:extLst>
              </a:tr>
              <a:tr h="37307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671544"/>
                  </a:ext>
                </a:extLst>
              </a:tr>
              <a:tr h="44768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(8/9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76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26604</TotalTime>
  <Words>269</Words>
  <Application>Microsoft Office PowerPoint</Application>
  <PresentationFormat>Widescreen</PresentationFormat>
  <Paragraphs>102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418</cp:revision>
  <dcterms:created xsi:type="dcterms:W3CDTF">2023-05-08T09:41:09Z</dcterms:created>
  <dcterms:modified xsi:type="dcterms:W3CDTF">2024-09-15T09:37:15Z</dcterms:modified>
</cp:coreProperties>
</file>