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984" y="-6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9245" y="20591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PHÒNG GDĐT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0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2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SG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/9/2024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330221"/>
              </p:ext>
            </p:extLst>
          </p:nvPr>
        </p:nvGraphicFramePr>
        <p:xfrm>
          <a:off x="0" y="944908"/>
          <a:ext cx="12192000" cy="7669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569">
                  <a:extLst>
                    <a:ext uri="{9D8B030D-6E8A-4147-A177-3AD203B41FA5}">
                      <a16:colId xmlns:a16="http://schemas.microsoft.com/office/drawing/2014/main" val="1626542752"/>
                    </a:ext>
                  </a:extLst>
                </a:gridCol>
                <a:gridCol w="881512">
                  <a:extLst>
                    <a:ext uri="{9D8B030D-6E8A-4147-A177-3AD203B41FA5}">
                      <a16:colId xmlns:a16="http://schemas.microsoft.com/office/drawing/2014/main" val="3004827107"/>
                    </a:ext>
                  </a:extLst>
                </a:gridCol>
                <a:gridCol w="3170245">
                  <a:extLst>
                    <a:ext uri="{9D8B030D-6E8A-4147-A177-3AD203B41FA5}">
                      <a16:colId xmlns:a16="http://schemas.microsoft.com/office/drawing/2014/main" val="3501657602"/>
                    </a:ext>
                  </a:extLst>
                </a:gridCol>
                <a:gridCol w="17447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0629">
                  <a:extLst>
                    <a:ext uri="{9D8B030D-6E8A-4147-A177-3AD203B41FA5}">
                      <a16:colId xmlns:a16="http://schemas.microsoft.com/office/drawing/2014/main" val="3946759617"/>
                    </a:ext>
                  </a:extLst>
                </a:gridCol>
                <a:gridCol w="1619795">
                  <a:extLst>
                    <a:ext uri="{9D8B030D-6E8A-4147-A177-3AD203B41FA5}">
                      <a16:colId xmlns:a16="http://schemas.microsoft.com/office/drawing/2014/main" val="2671964723"/>
                    </a:ext>
                  </a:extLst>
                </a:gridCol>
                <a:gridCol w="1911531">
                  <a:extLst>
                    <a:ext uri="{9D8B030D-6E8A-4147-A177-3AD203B41FA5}">
                      <a16:colId xmlns:a16="http://schemas.microsoft.com/office/drawing/2014/main" val="1091446278"/>
                    </a:ext>
                  </a:extLst>
                </a:gridCol>
              </a:tblGrid>
              <a:tr h="53722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006788"/>
                  </a:ext>
                </a:extLst>
              </a:tr>
              <a:tr h="3424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(9/9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3921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trưởng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</a:t>
                      </a: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513726"/>
                  </a:ext>
                </a:extLst>
              </a:tr>
              <a:tr h="47753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(10/9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92136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872557"/>
                  </a:ext>
                </a:extLst>
              </a:tr>
              <a:tr h="42385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(11/9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089207"/>
                  </a:ext>
                </a:extLst>
              </a:tr>
              <a:tr h="4416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26256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(12/9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682450"/>
                  </a:ext>
                </a:extLst>
              </a:tr>
              <a:tr h="29845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978273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(13/9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HS, </a:t>
                      </a: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682744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Uỷ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ban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</a:t>
                      </a: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400" b="1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885474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(14/9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PGD (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d/c Lan, </a:t>
                      </a: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Nga</a:t>
                      </a: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Tân</a:t>
                      </a: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Mai</a:t>
                      </a: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619159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671544"/>
                  </a:ext>
                </a:extLst>
              </a:tr>
              <a:tr h="44768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(15/9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76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26612</TotalTime>
  <Words>409</Words>
  <Application>Microsoft Office PowerPoint</Application>
  <PresentationFormat>Widescreen</PresentationFormat>
  <Paragraphs>129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422</cp:revision>
  <dcterms:created xsi:type="dcterms:W3CDTF">2023-05-08T09:41:09Z</dcterms:created>
  <dcterms:modified xsi:type="dcterms:W3CDTF">2024-09-15T09:46:24Z</dcterms:modified>
</cp:coreProperties>
</file>