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UỶ BAN NHÂN DÂN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4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29/9/2024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564362"/>
              </p:ext>
            </p:extLst>
          </p:nvPr>
        </p:nvGraphicFramePr>
        <p:xfrm>
          <a:off x="0" y="814279"/>
          <a:ext cx="12192000" cy="9613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431502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2551611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( 23/9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</a:t>
                      </a: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chi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quỹ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116, NĐ 81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(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trạm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khen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thưởng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PCCC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Tỏ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Thuỵ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phổ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cập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sung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uỷ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(24/9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(25/9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(26/9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27/9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HS, GV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28/9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29/9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26640</TotalTime>
  <Words>548</Words>
  <Application>Microsoft Office PowerPoint</Application>
  <PresentationFormat>Widescreen</PresentationFormat>
  <Paragraphs>161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436</cp:revision>
  <dcterms:created xsi:type="dcterms:W3CDTF">2023-05-08T09:41:09Z</dcterms:created>
  <dcterms:modified xsi:type="dcterms:W3CDTF">2024-09-22T09:29:31Z</dcterms:modified>
</cp:coreProperties>
</file>