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-52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13/10/2024)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710882"/>
              </p:ext>
            </p:extLst>
          </p:nvPr>
        </p:nvGraphicFramePr>
        <p:xfrm>
          <a:off x="0" y="814279"/>
          <a:ext cx="12192000" cy="906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( 7/10)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dưới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cờ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huấn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( 4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Lan,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trưởng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NĐ 116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mượn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máy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Lê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Thuỵ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Hoá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(11/10)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HS, GV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HĐSP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(13/10)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26657</TotalTime>
  <Words>495</Words>
  <Application>Microsoft Office PowerPoint</Application>
  <PresentationFormat>Widescreen</PresentationFormat>
  <Paragraphs>151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442</cp:revision>
  <dcterms:created xsi:type="dcterms:W3CDTF">2023-05-08T09:41:09Z</dcterms:created>
  <dcterms:modified xsi:type="dcterms:W3CDTF">2024-10-07T08:06:39Z</dcterms:modified>
</cp:coreProperties>
</file>