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103" autoAdjust="0"/>
    <p:restoredTop sz="94434" autoAdjust="0"/>
  </p:normalViewPr>
  <p:slideViewPr>
    <p:cSldViewPr snapToGrid="0">
      <p:cViewPr varScale="1">
        <p:scale>
          <a:sx n="73" d="100"/>
          <a:sy n="73" d="100"/>
        </p:scale>
        <p:origin x="984" y="54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911DC3-01BD-4414-B3E0-CB87E336527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EC093D-0CE0-48F1-82FB-42751FBB4E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8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EC093D-0CE0-48F1-82FB-42751FBB4E1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350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46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432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74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687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249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142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075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88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093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3249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9029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6FDA-00E0-41E6-A23B-DDC5F53BEF9E}" type="datetimeFigureOut">
              <a:rPr lang="en-US" smtClean="0"/>
              <a:t>10/14/2024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B06679-EB52-4A70-8533-69F7827A8C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4565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99245" y="20591"/>
            <a:ext cx="11552349" cy="11387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  </a:t>
            </a:r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UỶ BAN NHÂN DÂN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HUYỆN EA SÚP</a:t>
            </a:r>
            <a:r>
              <a:rPr lang="en-US" sz="2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		LỊCH CÔNG TÁC TUẦN </a:t>
            </a:r>
            <a:r>
              <a:rPr lang="en-US" sz="24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7</a:t>
            </a:r>
            <a:endParaRPr lang="en-US" sz="2400" b="1" dirty="0">
              <a:ln w="13462">
                <a:solidFill>
                  <a:schemeClr val="bg1"/>
                </a:solidFill>
                <a:prstDash val="solid"/>
              </a:ln>
              <a:solidFill>
                <a:srgbClr val="FF0000"/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US" sz="2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TRƯỜNG TH NGUYỄN TRÃI			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SG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/10/2024</a:t>
            </a:r>
            <a:r>
              <a:rPr lang="en-US" sz="2000" b="1" dirty="0" smtClean="0">
                <a:ln w="13462">
                  <a:noFill/>
                  <a:prstDash val="solid"/>
                </a:ln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algn="ctr"/>
            <a:endParaRPr lang="en-US" sz="2000" b="1" cap="none" spc="0" dirty="0">
              <a:ln w="13462">
                <a:noFill/>
                <a:prstDash val="solid"/>
              </a:ln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450471" y="944908"/>
            <a:ext cx="2138289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175930"/>
              </p:ext>
            </p:extLst>
          </p:nvPr>
        </p:nvGraphicFramePr>
        <p:xfrm>
          <a:off x="0" y="814279"/>
          <a:ext cx="12192000" cy="87233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3569">
                  <a:extLst>
                    <a:ext uri="{9D8B030D-6E8A-4147-A177-3AD203B41FA5}">
                      <a16:colId xmlns:a16="http://schemas.microsoft.com/office/drawing/2014/main" val="1626542752"/>
                    </a:ext>
                  </a:extLst>
                </a:gridCol>
                <a:gridCol w="881512">
                  <a:extLst>
                    <a:ext uri="{9D8B030D-6E8A-4147-A177-3AD203B41FA5}">
                      <a16:colId xmlns:a16="http://schemas.microsoft.com/office/drawing/2014/main" val="3004827107"/>
                    </a:ext>
                  </a:extLst>
                </a:gridCol>
                <a:gridCol w="3431502">
                  <a:extLst>
                    <a:ext uri="{9D8B030D-6E8A-4147-A177-3AD203B41FA5}">
                      <a16:colId xmlns:a16="http://schemas.microsoft.com/office/drawing/2014/main" val="3501657602"/>
                    </a:ext>
                  </a:extLst>
                </a:gridCol>
                <a:gridCol w="148916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72045">
                  <a:extLst>
                    <a:ext uri="{9D8B030D-6E8A-4147-A177-3AD203B41FA5}">
                      <a16:colId xmlns:a16="http://schemas.microsoft.com/office/drawing/2014/main" val="3946759617"/>
                    </a:ext>
                  </a:extLst>
                </a:gridCol>
                <a:gridCol w="1423852">
                  <a:extLst>
                    <a:ext uri="{9D8B030D-6E8A-4147-A177-3AD203B41FA5}">
                      <a16:colId xmlns:a16="http://schemas.microsoft.com/office/drawing/2014/main" val="2671964723"/>
                    </a:ext>
                  </a:extLst>
                </a:gridCol>
                <a:gridCol w="2290354">
                  <a:extLst>
                    <a:ext uri="{9D8B030D-6E8A-4147-A177-3AD203B41FA5}">
                      <a16:colId xmlns:a16="http://schemas.microsoft.com/office/drawing/2014/main" val="1091446278"/>
                    </a:ext>
                  </a:extLst>
                </a:gridCol>
              </a:tblGrid>
              <a:tr h="537221"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500" b="1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ngày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Buổi</a:t>
                      </a:r>
                      <a:endParaRPr lang="en-US" sz="1500" b="1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Nội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dung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Người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hiện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lãnh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đạo</a:t>
                      </a:r>
                      <a:endParaRPr lang="en-US" sz="1500" b="1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viên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Trực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</a:t>
                      </a:r>
                      <a:r>
                        <a:rPr lang="en-US" sz="1500" b="1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500" b="1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endParaRPr lang="en-US" sz="1500" b="1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006788"/>
                  </a:ext>
                </a:extLst>
              </a:tr>
              <a:tr h="342406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</a:p>
                    <a:p>
                      <a:pPr algn="ctr"/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 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điệu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tuổi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hồng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Luyện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tập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cả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tuần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sách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921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Tx/>
                        <a:buNone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7513726"/>
                  </a:ext>
                </a:extLst>
              </a:tr>
              <a:tr h="47753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(15/10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Phan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Văn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3892136"/>
                  </a:ext>
                </a:extLst>
              </a:tr>
              <a:tr h="47753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0872557"/>
                  </a:ext>
                </a:extLst>
              </a:tr>
              <a:tr h="423857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(16/10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diện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đ/c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Ly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3089207"/>
                  </a:ext>
                </a:extLst>
              </a:tr>
              <a:tr h="44166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6262564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5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Trương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Lan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682450"/>
                  </a:ext>
                </a:extLst>
              </a:tr>
              <a:tr h="2984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Dạy học bình thường theo TKB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Kiểm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vệ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nề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nếp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Giải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quyết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công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chuyên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môn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GV-HS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BGH, TPTĐ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BGH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Trịnh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Hương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Nguyễn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Thị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Hóa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Đức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Hải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8978273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6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Nghỉ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baseline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682744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Toàn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trường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4885474"/>
                  </a:ext>
                </a:extLst>
              </a:tr>
              <a:tr h="298456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Thứ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619159"/>
                  </a:ext>
                </a:extLst>
              </a:tr>
              <a:tr h="37307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671544"/>
                  </a:ext>
                </a:extLst>
              </a:tr>
              <a:tr h="44768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Chủ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nhật</a:t>
                      </a:r>
                      <a:endParaRPr kumimoji="0" lang="en-U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(20/10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Sáng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2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2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200" b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76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3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Chiều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Tham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thao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ngành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giáo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dục</a:t>
                      </a: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Theo QĐ</a:t>
                      </a: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baseline="0" dirty="0" smtClean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 </a:t>
                      </a:r>
                      <a:r>
                        <a:rPr lang="en-US" sz="1400" b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Thế</a:t>
                      </a:r>
                      <a:r>
                        <a:rPr lang="en-US" sz="1400" b="0" baseline="0" dirty="0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baseline="0" dirty="0" err="1" smtClean="0">
                          <a:solidFill>
                            <a:srgbClr val="FFFF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Thụy</a:t>
                      </a:r>
                      <a:endParaRPr lang="en-US" sz="1400" b="0" dirty="0">
                        <a:solidFill>
                          <a:srgbClr val="FFFF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7514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26674</TotalTime>
  <Words>504</Words>
  <Application>Microsoft Office PowerPoint</Application>
  <PresentationFormat>Widescreen</PresentationFormat>
  <Paragraphs>148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446</cp:revision>
  <dcterms:created xsi:type="dcterms:W3CDTF">2023-05-08T09:41:09Z</dcterms:created>
  <dcterms:modified xsi:type="dcterms:W3CDTF">2024-10-14T00:40:32Z</dcterms:modified>
</cp:coreProperties>
</file>