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98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UỶ BAN NHÂN DÂN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10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10/11/2024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5735"/>
              </p:ext>
            </p:extLst>
          </p:nvPr>
        </p:nvGraphicFramePr>
        <p:xfrm>
          <a:off x="0" y="814279"/>
          <a:ext cx="12192000" cy="8797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431502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2045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423852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2290354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3722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4/11)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(5/11)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(6/11)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QĐ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(7/11)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(8/11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(9/11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(10/11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26778</TotalTime>
  <Words>454</Words>
  <Application>Microsoft Office PowerPoint</Application>
  <PresentationFormat>Widescreen</PresentationFormat>
  <Paragraphs>143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459</cp:revision>
  <dcterms:created xsi:type="dcterms:W3CDTF">2023-05-08T09:41:09Z</dcterms:created>
  <dcterms:modified xsi:type="dcterms:W3CDTF">2024-11-02T02:27:16Z</dcterms:modified>
</cp:coreProperties>
</file>