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1020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UỶ BAN NHÂN DÂN</a:t>
            </a:r>
            <a:r>
              <a:rPr lang="en-US" sz="2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HUYỆN EA SÚP</a:t>
            </a:r>
            <a:r>
              <a:rPr lang="en-US" sz="2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11</a:t>
            </a:r>
          </a:p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r>
              <a:rPr lang="en-SG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24/11/2024)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420644"/>
              </p:ext>
            </p:extLst>
          </p:nvPr>
        </p:nvGraphicFramePr>
        <p:xfrm>
          <a:off x="0" y="814279"/>
          <a:ext cx="12192000" cy="9247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431502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2045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423852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( 18/11)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măng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bạch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hầu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(19/11)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Rok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81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Lan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Tọa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20/11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UBND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(20/11)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Trần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(21/11)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BMT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(22/11)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(23/11)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(24/11)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26825</TotalTime>
  <Words>489</Words>
  <Application>Microsoft Office PowerPoint</Application>
  <PresentationFormat>Widescreen</PresentationFormat>
  <Paragraphs>144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465</cp:revision>
  <dcterms:created xsi:type="dcterms:W3CDTF">2023-05-08T09:41:09Z</dcterms:created>
  <dcterms:modified xsi:type="dcterms:W3CDTF">2024-11-18T00:58:07Z</dcterms:modified>
</cp:coreProperties>
</file>