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984" y="-2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9245" y="20591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UỶ BAN NHÂN DÂN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HUYỆN EA SÚP</a:t>
            </a:r>
            <a:r>
              <a:rPr lang="en-US" sz="2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</a:t>
            </a:r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11</a:t>
            </a:r>
          </a:p>
          <a:p>
            <a:pPr algn="ctr"/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31/11/2024</a:t>
            </a:r>
            <a:r>
              <a:rPr lang="en-US" sz="2000" b="1" dirty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04785"/>
              </p:ext>
            </p:extLst>
          </p:nvPr>
        </p:nvGraphicFramePr>
        <p:xfrm>
          <a:off x="0" y="814279"/>
          <a:ext cx="12192000" cy="1041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569">
                  <a:extLst>
                    <a:ext uri="{9D8B030D-6E8A-4147-A177-3AD203B41FA5}">
                      <a16:colId xmlns:a16="http://schemas.microsoft.com/office/drawing/2014/main" val="1626542752"/>
                    </a:ext>
                  </a:extLst>
                </a:gridCol>
                <a:gridCol w="881512">
                  <a:extLst>
                    <a:ext uri="{9D8B030D-6E8A-4147-A177-3AD203B41FA5}">
                      <a16:colId xmlns:a16="http://schemas.microsoft.com/office/drawing/2014/main" val="3004827107"/>
                    </a:ext>
                  </a:extLst>
                </a:gridCol>
                <a:gridCol w="3431502">
                  <a:extLst>
                    <a:ext uri="{9D8B030D-6E8A-4147-A177-3AD203B41FA5}">
                      <a16:colId xmlns:a16="http://schemas.microsoft.com/office/drawing/2014/main" val="3501657602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3946759617"/>
                    </a:ext>
                  </a:extLst>
                </a:gridCol>
                <a:gridCol w="1423852">
                  <a:extLst>
                    <a:ext uri="{9D8B030D-6E8A-4147-A177-3AD203B41FA5}">
                      <a16:colId xmlns:a16="http://schemas.microsoft.com/office/drawing/2014/main" val="2671964723"/>
                    </a:ext>
                  </a:extLst>
                </a:gridCol>
                <a:gridCol w="2290354">
                  <a:extLst>
                    <a:ext uri="{9D8B030D-6E8A-4147-A177-3AD203B41FA5}">
                      <a16:colId xmlns:a16="http://schemas.microsoft.com/office/drawing/2014/main" val="1091446278"/>
                    </a:ext>
                  </a:extLst>
                </a:gridCol>
              </a:tblGrid>
              <a:tr h="59651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006788"/>
                  </a:ext>
                </a:extLst>
              </a:tr>
              <a:tr h="34240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</a:t>
                      </a: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</a:t>
                      </a: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 </a:t>
                      </a: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khoẻ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GVCN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3921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sửa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thầu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Thuỵ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513726"/>
                  </a:ext>
                </a:extLst>
              </a:tr>
              <a:tr h="4775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 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Minh,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892136"/>
                  </a:ext>
                </a:extLst>
              </a:tr>
              <a:tr h="47753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72557"/>
                  </a:ext>
                </a:extLst>
              </a:tr>
              <a:tr h="42385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phổ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cập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xoá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giỏi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089207"/>
                  </a:ext>
                </a:extLst>
              </a:tr>
              <a:tr h="4416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2625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1200" b="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QĐ</a:t>
                      </a:r>
                      <a:endParaRPr lang="en-US" sz="1200" b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682450"/>
                  </a:ext>
                </a:extLst>
              </a:tr>
              <a:tr h="2984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trù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978273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học bình thường theo TKB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quyết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môn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GV-HS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BGH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82744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Lan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Nguyễn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Bành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885474"/>
                  </a:ext>
                </a:extLst>
              </a:tr>
              <a:tr h="2984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19159"/>
                  </a:ext>
                </a:extLst>
              </a:tr>
              <a:tr h="37307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71544"/>
                  </a:ext>
                </a:extLst>
              </a:tr>
              <a:tr h="44768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(31/11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2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2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2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76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0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26845</TotalTime>
  <Words>542</Words>
  <Application>Microsoft Office PowerPoint</Application>
  <PresentationFormat>Widescreen</PresentationFormat>
  <Paragraphs>156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473</cp:revision>
  <dcterms:created xsi:type="dcterms:W3CDTF">2023-05-08T09:41:09Z</dcterms:created>
  <dcterms:modified xsi:type="dcterms:W3CDTF">2024-11-25T01:59:07Z</dcterms:modified>
</cp:coreProperties>
</file>