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03" autoAdjust="0"/>
    <p:restoredTop sz="94434" autoAdjust="0"/>
  </p:normalViewPr>
  <p:slideViewPr>
    <p:cSldViewPr snapToGrid="0">
      <p:cViewPr varScale="1">
        <p:scale>
          <a:sx n="73" d="100"/>
          <a:sy n="73" d="100"/>
        </p:scale>
        <p:origin x="984" y="-25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911DC3-01BD-4414-B3E0-CB87E336527E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EC093D-0CE0-48F1-82FB-42751FBB4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348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EC093D-0CE0-48F1-82FB-42751FBB4E1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350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346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432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874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687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249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142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075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884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093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324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029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6FDA-00E0-41E6-A23B-DDC5F53BEF9E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456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99245" y="20591"/>
            <a:ext cx="11552349" cy="113877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   </a:t>
            </a:r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UỶ BAN NHÂN DÂN</a:t>
            </a:r>
            <a:r>
              <a:rPr lang="en-US" sz="2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HUYỆN EA SÚP</a:t>
            </a:r>
            <a:r>
              <a:rPr lang="en-US" sz="2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		LỊCH CÔNG TÁC TUẦN </a:t>
            </a:r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11</a:t>
            </a:r>
          </a:p>
          <a:p>
            <a:pPr algn="ctr"/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TRƯỜNG TH NGUYỄN TRÃI			</a:t>
            </a:r>
            <a:r>
              <a:rPr lang="en-US" sz="2000" b="1" dirty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b="1" dirty="0" err="1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b="1" dirty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 </a:t>
            </a:r>
            <a:r>
              <a:rPr lang="en-US" sz="2000" b="1" dirty="0" err="1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31/11/2024</a:t>
            </a:r>
            <a:r>
              <a:rPr lang="en-US" sz="2000" b="1" dirty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/>
            <a:endParaRPr lang="en-US" sz="2000" b="1" cap="none" spc="0" dirty="0">
              <a:ln w="13462">
                <a:noFill/>
                <a:prstDash val="solid"/>
              </a:ln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450471" y="944908"/>
            <a:ext cx="2138289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6804785"/>
              </p:ext>
            </p:extLst>
          </p:nvPr>
        </p:nvGraphicFramePr>
        <p:xfrm>
          <a:off x="0" y="814279"/>
          <a:ext cx="12192000" cy="104133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3569">
                  <a:extLst>
                    <a:ext uri="{9D8B030D-6E8A-4147-A177-3AD203B41FA5}">
                      <a16:colId xmlns:a16="http://schemas.microsoft.com/office/drawing/2014/main" val="1626542752"/>
                    </a:ext>
                  </a:extLst>
                </a:gridCol>
                <a:gridCol w="881512">
                  <a:extLst>
                    <a:ext uri="{9D8B030D-6E8A-4147-A177-3AD203B41FA5}">
                      <a16:colId xmlns:a16="http://schemas.microsoft.com/office/drawing/2014/main" val="3004827107"/>
                    </a:ext>
                  </a:extLst>
                </a:gridCol>
                <a:gridCol w="3431502">
                  <a:extLst>
                    <a:ext uri="{9D8B030D-6E8A-4147-A177-3AD203B41FA5}">
                      <a16:colId xmlns:a16="http://schemas.microsoft.com/office/drawing/2014/main" val="3501657602"/>
                    </a:ext>
                  </a:extLst>
                </a:gridCol>
                <a:gridCol w="14891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72045">
                  <a:extLst>
                    <a:ext uri="{9D8B030D-6E8A-4147-A177-3AD203B41FA5}">
                      <a16:colId xmlns:a16="http://schemas.microsoft.com/office/drawing/2014/main" val="3946759617"/>
                    </a:ext>
                  </a:extLst>
                </a:gridCol>
                <a:gridCol w="1423852">
                  <a:extLst>
                    <a:ext uri="{9D8B030D-6E8A-4147-A177-3AD203B41FA5}">
                      <a16:colId xmlns:a16="http://schemas.microsoft.com/office/drawing/2014/main" val="2671964723"/>
                    </a:ext>
                  </a:extLst>
                </a:gridCol>
                <a:gridCol w="2290354">
                  <a:extLst>
                    <a:ext uri="{9D8B030D-6E8A-4147-A177-3AD203B41FA5}">
                      <a16:colId xmlns:a16="http://schemas.microsoft.com/office/drawing/2014/main" val="1091446278"/>
                    </a:ext>
                  </a:extLst>
                </a:gridCol>
              </a:tblGrid>
              <a:tr h="596510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500" b="1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500" b="1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ngày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Buổi</a:t>
                      </a:r>
                      <a:endParaRPr lang="en-US" sz="1500" b="1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1500" b="1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1500" b="1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thực</a:t>
                      </a:r>
                      <a:r>
                        <a:rPr lang="en-US" sz="1500" b="1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hiện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Trực</a:t>
                      </a:r>
                      <a:r>
                        <a:rPr lang="en-US" sz="1500" b="1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lãnh</a:t>
                      </a:r>
                      <a:r>
                        <a:rPr lang="en-US" sz="1500" b="1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đạo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Trực</a:t>
                      </a:r>
                      <a:r>
                        <a:rPr lang="en-US" sz="1500" b="1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nhân</a:t>
                      </a:r>
                      <a:r>
                        <a:rPr lang="en-US" sz="1500" b="1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viên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Trực</a:t>
                      </a:r>
                      <a:r>
                        <a:rPr lang="en-US" sz="1500" b="1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bảo</a:t>
                      </a:r>
                      <a:r>
                        <a:rPr lang="en-US" sz="1500" b="1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6006788"/>
                  </a:ext>
                </a:extLst>
              </a:tr>
              <a:tr h="342406"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b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</a:p>
                    <a:p>
                      <a:pPr algn="ctr"/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 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25/11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 </a:t>
                      </a:r>
                      <a:r>
                        <a:rPr lang="vi-VN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 </a:t>
                      </a:r>
                      <a:r>
                        <a:rPr lang="vi-VN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 </a:t>
                      </a:r>
                      <a:r>
                        <a:rPr lang="vi-VN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 </a:t>
                      </a:r>
                      <a:r>
                        <a:rPr lang="vi-VN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TKB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quyết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chuyên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môn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Khám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sức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khoẻ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chuyên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đề</a:t>
                      </a: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GV-HS</a:t>
                      </a: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bộ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Y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tế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GVCN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Đ/c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Hảo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QĐ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200" b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200" b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Lan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Nguyễn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Bành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Đức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Hải</a:t>
                      </a: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200" b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23921"/>
                  </a:ext>
                </a:extLst>
              </a:tr>
              <a:tr h="4775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 học bình thường theo TKB</a:t>
                      </a: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Giám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sát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sửa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chữa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nhà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đa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năng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nhà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thầu</a:t>
                      </a: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GV-HS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BGH, 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đ/c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Thuỵ</a:t>
                      </a: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Lan</a:t>
                      </a: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Nguyễn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Bành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Đức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Hải</a:t>
                      </a: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200" b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7513726"/>
                  </a:ext>
                </a:extLst>
              </a:tr>
              <a:tr h="47753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(26/11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 học bình thường theo TKB</a:t>
                      </a: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quyết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chuyên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môn</a:t>
                      </a: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Dự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khai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mạc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hội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Tiết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đọc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giỏi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cấp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huyện</a:t>
                      </a: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Nhận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gạo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NĐ 116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chuyên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đề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GV-HS</a:t>
                      </a: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BGH, 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</a:t>
                      </a: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 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đ/c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Hải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tổ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VP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Đ/c Minh,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QĐ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Lan</a:t>
                      </a: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Nguyễn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Bành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Đức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Hải</a:t>
                      </a: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200" b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892136"/>
                  </a:ext>
                </a:extLst>
              </a:tr>
              <a:tr h="47753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 học bình thường theo TKB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Nguyễn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Bành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Đức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Hải</a:t>
                      </a: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200" b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0872557"/>
                  </a:ext>
                </a:extLst>
              </a:tr>
              <a:tr h="42385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27/11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quyết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chuyên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môn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Tham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tập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huấn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phổ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cập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xoá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mù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Phát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gạo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NĐ 116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HS (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Tiết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đọc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giỏi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cấp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huyện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hai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ngày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chuyên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đề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Đ/c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Sơn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Tổ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văn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phòng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đ/c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Thảo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Đ/c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Phượng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QĐ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Lan</a:t>
                      </a: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Nguyễn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Bành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Đức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Hải</a:t>
                      </a: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200" b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3089207"/>
                  </a:ext>
                </a:extLst>
              </a:tr>
              <a:tr h="44166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err="1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2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 học bình thường theo TKB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chuyên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đề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GV-HS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BGH, 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Đ/c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Trường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QĐ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Lan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Nguyễn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Bành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Đức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Hải</a:t>
                      </a: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200" b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6262564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28/11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 học bình thường theo TKB</a:t>
                      </a: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quyết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chuyên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môn</a:t>
                      </a: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chuyên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đề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GV-HS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BGH, 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GV-HS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đ/c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Khoa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QĐ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Lan</a:t>
                      </a: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Nguyễn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Bành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Đức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Hải</a:t>
                      </a: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200" b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8682450"/>
                  </a:ext>
                </a:extLst>
              </a:tr>
              <a:tr h="29845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 học bình thường theo TKB</a:t>
                      </a: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quyết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chuyên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môn</a:t>
                      </a: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Hội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trù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chi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bộ</a:t>
                      </a: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GV-HS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BGH, 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Đảng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viên</a:t>
                      </a: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Nguyễn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Bành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Đức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Hải</a:t>
                      </a: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200" b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8978273"/>
                  </a:ext>
                </a:extLst>
              </a:tr>
              <a:tr h="29845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29/11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 học bình thường theo TKB</a:t>
                      </a: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quyết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chuyên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môn</a:t>
                      </a: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GV-HS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BGH, 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</a:t>
                      </a: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Lan</a:t>
                      </a: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Nguyễn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Bành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Đức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Hải</a:t>
                      </a: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200" b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2682744"/>
                  </a:ext>
                </a:extLst>
              </a:tr>
              <a:tr h="37307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Hội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chi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bộ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năm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2024</a:t>
                      </a: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Đảng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viên</a:t>
                      </a: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Lan</a:t>
                      </a: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Nguyễn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Bành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Đức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Hải</a:t>
                      </a: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200" b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4885474"/>
                  </a:ext>
                </a:extLst>
              </a:tr>
              <a:tr h="29845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(30/11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200" b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619159"/>
                  </a:ext>
                </a:extLst>
              </a:tr>
              <a:tr h="37307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200" b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7671544"/>
                  </a:ext>
                </a:extLst>
              </a:tr>
              <a:tr h="447684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Chủ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nhật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(31/11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200" b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2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476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0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baseline="0" dirty="0" err="1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75147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26845</TotalTime>
  <Words>542</Words>
  <Application>Microsoft Office PowerPoint</Application>
  <PresentationFormat>Widescreen</PresentationFormat>
  <Paragraphs>156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473</cp:revision>
  <dcterms:created xsi:type="dcterms:W3CDTF">2023-05-08T09:41:09Z</dcterms:created>
  <dcterms:modified xsi:type="dcterms:W3CDTF">2024-11-25T01:59:07Z</dcterms:modified>
</cp:coreProperties>
</file>