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03" autoAdjust="0"/>
    <p:restoredTop sz="94434" autoAdjust="0"/>
  </p:normalViewPr>
  <p:slideViewPr>
    <p:cSldViewPr snapToGrid="0">
      <p:cViewPr varScale="1">
        <p:scale>
          <a:sx n="73" d="100"/>
          <a:sy n="73" d="100"/>
        </p:scale>
        <p:origin x="984" y="-120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11DC3-01BD-4414-B3E0-CB87E336527E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C093D-0CE0-48F1-82FB-42751FBB4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4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C093D-0CE0-48F1-82FB-42751FBB4E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50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46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3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7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87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4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42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75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84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93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24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29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6FDA-00E0-41E6-A23B-DDC5F53BEF9E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56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9245" y="20591"/>
            <a:ext cx="11552349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  </a:t>
            </a:r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UỶ BAN NHÂN DÂN</a:t>
            </a:r>
            <a:r>
              <a:rPr lang="en-US" sz="2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HUYỆN EA SÚP</a:t>
            </a:r>
            <a:r>
              <a:rPr lang="en-US" sz="2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		LỊCH CÔNG TÁC TUẦN </a:t>
            </a:r>
            <a:r>
              <a:rPr lang="en-US" sz="2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9</a:t>
            </a:r>
          </a:p>
          <a:p>
            <a:pPr algn="ctr"/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TH NGUYỄN TRÃI			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 err="1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28</a:t>
            </a:r>
            <a:r>
              <a:rPr lang="en-SG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3/11/2024)</a:t>
            </a:r>
          </a:p>
          <a:p>
            <a:pPr algn="ctr"/>
            <a:endParaRPr lang="en-US" sz="2000" b="1" cap="none" spc="0" dirty="0">
              <a:ln w="13462">
                <a:noFill/>
                <a:prstDash val="solid"/>
              </a:ln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450471" y="944908"/>
            <a:ext cx="213828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312040"/>
              </p:ext>
            </p:extLst>
          </p:nvPr>
        </p:nvGraphicFramePr>
        <p:xfrm>
          <a:off x="0" y="814279"/>
          <a:ext cx="12192000" cy="8797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3569">
                  <a:extLst>
                    <a:ext uri="{9D8B030D-6E8A-4147-A177-3AD203B41FA5}">
                      <a16:colId xmlns:a16="http://schemas.microsoft.com/office/drawing/2014/main" val="1626542752"/>
                    </a:ext>
                  </a:extLst>
                </a:gridCol>
                <a:gridCol w="881512">
                  <a:extLst>
                    <a:ext uri="{9D8B030D-6E8A-4147-A177-3AD203B41FA5}">
                      <a16:colId xmlns:a16="http://schemas.microsoft.com/office/drawing/2014/main" val="3004827107"/>
                    </a:ext>
                  </a:extLst>
                </a:gridCol>
                <a:gridCol w="3431502">
                  <a:extLst>
                    <a:ext uri="{9D8B030D-6E8A-4147-A177-3AD203B41FA5}">
                      <a16:colId xmlns:a16="http://schemas.microsoft.com/office/drawing/2014/main" val="3501657602"/>
                    </a:ext>
                  </a:extLst>
                </a:gridCol>
                <a:gridCol w="14891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2045">
                  <a:extLst>
                    <a:ext uri="{9D8B030D-6E8A-4147-A177-3AD203B41FA5}">
                      <a16:colId xmlns:a16="http://schemas.microsoft.com/office/drawing/2014/main" val="3946759617"/>
                    </a:ext>
                  </a:extLst>
                </a:gridCol>
                <a:gridCol w="1423852">
                  <a:extLst>
                    <a:ext uri="{9D8B030D-6E8A-4147-A177-3AD203B41FA5}">
                      <a16:colId xmlns:a16="http://schemas.microsoft.com/office/drawing/2014/main" val="2671964723"/>
                    </a:ext>
                  </a:extLst>
                </a:gridCol>
                <a:gridCol w="2290354">
                  <a:extLst>
                    <a:ext uri="{9D8B030D-6E8A-4147-A177-3AD203B41FA5}">
                      <a16:colId xmlns:a16="http://schemas.microsoft.com/office/drawing/2014/main" val="1091446278"/>
                    </a:ext>
                  </a:extLst>
                </a:gridCol>
              </a:tblGrid>
              <a:tr h="537221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endParaRPr lang="en-US" sz="1500" b="1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lãnh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đạo</a:t>
                      </a:r>
                      <a:endParaRPr lang="en-US" sz="15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viên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bảo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006788"/>
                  </a:ext>
                </a:extLst>
              </a:tr>
              <a:tr h="342406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algn="ctr"/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( 28/10)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23921"/>
                  </a:ext>
                </a:extLst>
              </a:tr>
              <a:tr h="4775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hội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thao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cấp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tỉnh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( 7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đ/c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Lan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513726"/>
                  </a:ext>
                </a:extLst>
              </a:tr>
              <a:tr h="47753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(29/10)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Lan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892136"/>
                  </a:ext>
                </a:extLst>
              </a:tr>
              <a:tr h="47753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đua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tháng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đ/c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872557"/>
                  </a:ext>
                </a:extLst>
              </a:tr>
              <a:tr h="42385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(30/10)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Lan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089207"/>
                  </a:ext>
                </a:extLst>
              </a:tr>
              <a:tr h="44166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Dự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đoàn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hội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thao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nghệ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QĐ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26256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(31/10)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Lan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682450"/>
                  </a:ext>
                </a:extLst>
              </a:tr>
              <a:tr h="29845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978273"/>
                  </a:ext>
                </a:extLst>
              </a:tr>
              <a:tr h="29845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(01/11)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Lan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682744"/>
                  </a:ext>
                </a:extLst>
              </a:tr>
              <a:tr h="37307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Lan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885474"/>
                  </a:ext>
                </a:extLst>
              </a:tr>
              <a:tr h="29845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(02/11)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619159"/>
                  </a:ext>
                </a:extLst>
              </a:tr>
              <a:tr h="37307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671544"/>
                  </a:ext>
                </a:extLst>
              </a:tr>
              <a:tr h="44768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nhật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(3/11)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476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51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26765</TotalTime>
  <Words>469</Words>
  <Application>Microsoft Office PowerPoint</Application>
  <PresentationFormat>Widescreen</PresentationFormat>
  <Paragraphs>143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456</cp:revision>
  <dcterms:created xsi:type="dcterms:W3CDTF">2023-05-08T09:41:09Z</dcterms:created>
  <dcterms:modified xsi:type="dcterms:W3CDTF">2024-10-28T03:53:11Z</dcterms:modified>
</cp:coreProperties>
</file>